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handoutMasterIdLst>
    <p:handoutMasterId r:id="rId16"/>
  </p:handoutMasterIdLst>
  <p:sldIdLst>
    <p:sldId id="265" r:id="rId3"/>
    <p:sldId id="256" r:id="rId4"/>
    <p:sldId id="257" r:id="rId5"/>
    <p:sldId id="260" r:id="rId6"/>
    <p:sldId id="273" r:id="rId7"/>
    <p:sldId id="258" r:id="rId8"/>
    <p:sldId id="272" r:id="rId9"/>
    <p:sldId id="261" r:id="rId10"/>
    <p:sldId id="264" r:id="rId11"/>
    <p:sldId id="262" r:id="rId12"/>
    <p:sldId id="263" r:id="rId13"/>
    <p:sldId id="266" r:id="rId14"/>
    <p:sldId id="271" r:id="rId15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EAF27-A06A-4C7D-836F-98A0F797ED44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E9F6D-03AD-4DFC-85A3-FF9407A45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82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89FD-8F56-48C9-8DF3-5BC8B04D04E4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89FD-8F56-48C9-8DF3-5BC8B04D04E4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89FD-8F56-48C9-8DF3-5BC8B04D04E4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9FD-8F56-48C9-8DF3-5BC8B04D04E4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  <a:prstGeom prst="rect">
            <a:avLst/>
          </a:prstGeo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9FD-8F56-48C9-8DF3-5BC8B04D04E4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9FD-8F56-48C9-8DF3-5BC8B04D04E4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9FD-8F56-48C9-8DF3-5BC8B04D04E4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9FD-8F56-48C9-8DF3-5BC8B04D04E4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9FD-8F56-48C9-8DF3-5BC8B04D04E4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9FD-8F56-48C9-8DF3-5BC8B04D04E4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  <a:prstGeom prst="rect">
            <a:avLst/>
          </a:prstGeo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9FD-8F56-48C9-8DF3-5BC8B04D04E4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89FD-8F56-48C9-8DF3-5BC8B04D04E4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9FD-8F56-48C9-8DF3-5BC8B04D04E4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9FD-8F56-48C9-8DF3-5BC8B04D04E4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89FD-8F56-48C9-8DF3-5BC8B04D04E4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89FD-8F56-48C9-8DF3-5BC8B04D04E4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89FD-8F56-48C9-8DF3-5BC8B04D04E4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89FD-8F56-48C9-8DF3-5BC8B04D04E4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89FD-8F56-48C9-8DF3-5BC8B04D04E4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89FD-8F56-48C9-8DF3-5BC8B04D04E4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89FD-8F56-48C9-8DF3-5BC8B04D04E4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DA89FD-8F56-48C9-8DF3-5BC8B04D04E4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5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4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67%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7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33%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0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100%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5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100%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8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67%</a:t>
              </a:r>
              <a:endParaRPr 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1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6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A*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9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B*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2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C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7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D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0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E</a:t>
              </a:r>
              <a:endParaRPr 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1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0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1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2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3</a:t>
              </a:r>
              <a:endParaRPr lang="en-US" sz="2000">
                <a:solidFill>
                  <a:srgbClr val="FFFFFF"/>
                </a:solidFill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lGTirtRP4c" TargetMode="External"/><Relationship Id="rId2" Type="http://schemas.openxmlformats.org/officeDocument/2006/relationships/hyperlink" Target="https://www.youtube.com/watch?v=ZElX3PZfRh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n1cCs-S5EKc" TargetMode="External"/><Relationship Id="rId4" Type="http://schemas.openxmlformats.org/officeDocument/2006/relationships/hyperlink" Target="https://www.youtube.com/watch?v=gvSe27Ht-NY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science/earthsystem/avalanche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brainpop.com/science/earthsystem/glacie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Erosion and Deposition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Review </a:t>
            </a:r>
            <a:r>
              <a:rPr lang="en-US" b="1" dirty="0" err="1" smtClean="0">
                <a:solidFill>
                  <a:srgbClr val="0070C0"/>
                </a:solidFill>
              </a:rPr>
              <a:t>RiverDeposition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Introduce New forms of  Deposition: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Waves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Glaciers</a:t>
            </a:r>
          </a:p>
          <a:p>
            <a:r>
              <a:rPr lang="en-US" b="1" dirty="0" err="1" smtClean="0">
                <a:solidFill>
                  <a:srgbClr val="92D050"/>
                </a:solidFill>
              </a:rPr>
              <a:t>MassMovement</a:t>
            </a:r>
            <a:endParaRPr lang="en-US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As a glacier melts, it drops what it carries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Glacial drift</a:t>
            </a:r>
            <a:r>
              <a:rPr lang="en-US" sz="3200" dirty="0">
                <a:solidFill>
                  <a:srgbClr val="FFFF00"/>
                </a:solidFill>
              </a:rPr>
              <a:t> - </a:t>
            </a:r>
            <a:r>
              <a:rPr lang="en-US" sz="3200" dirty="0"/>
              <a:t>all material carried and deposited by glaciers. Glacial drift is divided into two main types, </a:t>
            </a:r>
            <a:r>
              <a:rPr lang="en-US" sz="3200" i="1" dirty="0"/>
              <a:t>till</a:t>
            </a:r>
            <a:r>
              <a:rPr lang="en-US" sz="3200" dirty="0"/>
              <a:t> and </a:t>
            </a:r>
            <a:r>
              <a:rPr lang="en-US" sz="3200" i="1" dirty="0"/>
              <a:t>stratified drift</a:t>
            </a:r>
            <a:r>
              <a:rPr lang="en-US" sz="3200" dirty="0"/>
              <a:t>. 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5000"/>
            <a:ext cx="4038600" cy="4419599"/>
          </a:xfrm>
        </p:spPr>
      </p:pic>
    </p:spTree>
    <p:extLst>
      <p:ext uri="{BB962C8B-B14F-4D97-AF65-F5344CB8AC3E}">
        <p14:creationId xmlns:p14="http://schemas.microsoft.com/office/powerpoint/2010/main" val="35175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Deposition by 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6934200" cy="4906963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Mass movement of sediments downhill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90800"/>
            <a:ext cx="2667000" cy="407517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155" y="2916936"/>
            <a:ext cx="46672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Rapid movement:  landslides, rock falls, mudflows</a:t>
            </a:r>
          </a:p>
          <a:p>
            <a:r>
              <a:rPr lang="en-US" dirty="0" smtClean="0">
                <a:hlinkClick r:id="rId2"/>
              </a:rPr>
              <a:t>landslide  in Russia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ALPS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Rock fall  in France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mudslide in British Columbia</a:t>
            </a:r>
            <a:endParaRPr lang="en-US" dirty="0" smtClean="0"/>
          </a:p>
          <a:p>
            <a:endParaRPr lang="en-US" dirty="0" smtClean="0"/>
          </a:p>
          <a:p>
            <a:r>
              <a:rPr lang="en-US" sz="4000" b="1" dirty="0" smtClean="0">
                <a:solidFill>
                  <a:srgbClr val="FFFF00"/>
                </a:solidFill>
              </a:rPr>
              <a:t>Slow mass movement:  creep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Brainpop</a:t>
            </a:r>
            <a:r>
              <a:rPr lang="en-US" smtClean="0">
                <a:hlinkClick r:id="rId2"/>
              </a:rPr>
              <a:t> Avalanches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Erosion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Waves  continuously break  rock into smaller pieces.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rgbClr val="92D050"/>
                </a:solidFill>
              </a:rPr>
              <a:t>Landforms created:</a:t>
            </a:r>
          </a:p>
          <a:p>
            <a:pPr lvl="1"/>
            <a:r>
              <a:rPr lang="en-US" sz="3200" b="1" dirty="0" smtClean="0">
                <a:solidFill>
                  <a:srgbClr val="92D050"/>
                </a:solidFill>
              </a:rPr>
              <a:t>Beaches</a:t>
            </a:r>
          </a:p>
          <a:p>
            <a:pPr lvl="1"/>
            <a:r>
              <a:rPr lang="en-US" sz="3200" b="1" dirty="0" smtClean="0">
                <a:solidFill>
                  <a:srgbClr val="92D050"/>
                </a:solidFill>
              </a:rPr>
              <a:t>Cliffs</a:t>
            </a:r>
          </a:p>
          <a:p>
            <a:pPr lvl="1"/>
            <a:r>
              <a:rPr lang="en-US" sz="3200" b="1" dirty="0" smtClean="0">
                <a:solidFill>
                  <a:srgbClr val="92D050"/>
                </a:solidFill>
              </a:rPr>
              <a:t>Sea stacks</a:t>
            </a:r>
            <a:endParaRPr lang="en-US" sz="3200" b="1" dirty="0">
              <a:solidFill>
                <a:srgbClr val="92D05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5807"/>
            <a:ext cx="4038600" cy="3914749"/>
          </a:xfrm>
        </p:spPr>
      </p:pic>
    </p:spTree>
    <p:extLst>
      <p:ext uri="{BB962C8B-B14F-4D97-AF65-F5344CB8AC3E}">
        <p14:creationId xmlns:p14="http://schemas.microsoft.com/office/powerpoint/2010/main" val="38765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Erosion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8" y="1417637"/>
            <a:ext cx="9307778" cy="514002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7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</a:t>
            </a:r>
            <a:r>
              <a:rPr lang="en-US" sz="5400" i="1" dirty="0" smtClean="0"/>
              <a:t>Deposition</a:t>
            </a:r>
            <a:endParaRPr lang="en-US" sz="5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Waves carry sand, rock fragments, and shells.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This gets deposited on a shoreline 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This creates a beach.</a:t>
            </a:r>
          </a:p>
          <a:p>
            <a:r>
              <a:rPr lang="en-US" b="1" u="sng" dirty="0" err="1" smtClean="0">
                <a:solidFill>
                  <a:srgbClr val="92D050"/>
                </a:solidFill>
              </a:rPr>
              <a:t>Longshore</a:t>
            </a:r>
            <a:r>
              <a:rPr lang="en-US" b="1" dirty="0" smtClean="0">
                <a:solidFill>
                  <a:srgbClr val="FFFF00"/>
                </a:solidFill>
              </a:rPr>
              <a:t> currents  moves parallel to a shoreline, moving sediment in a </a:t>
            </a:r>
            <a:r>
              <a:rPr lang="en-US" b="1" dirty="0" err="1" smtClean="0">
                <a:solidFill>
                  <a:srgbClr val="FFFF00"/>
                </a:solidFill>
              </a:rPr>
              <a:t>zig-zag</a:t>
            </a:r>
            <a:r>
              <a:rPr lang="en-US" b="1" dirty="0" smtClean="0">
                <a:solidFill>
                  <a:srgbClr val="FFFF00"/>
                </a:solidFill>
              </a:rPr>
              <a:t> pattern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0"/>
            <a:ext cx="3733800" cy="4724400"/>
          </a:xfrm>
        </p:spPr>
      </p:pic>
    </p:spTree>
    <p:extLst>
      <p:ext uri="{BB962C8B-B14F-4D97-AF65-F5344CB8AC3E}">
        <p14:creationId xmlns:p14="http://schemas.microsoft.com/office/powerpoint/2010/main" val="285726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" y="38197"/>
            <a:ext cx="8229600" cy="1342547"/>
          </a:xfrm>
        </p:spPr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dirty="0" smtClean="0"/>
              <a:t>  Types of Wave Deposition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26073" y="1658779"/>
            <a:ext cx="895450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sandbar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an underwater or exposed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ridge of sand, gravel, or shell material.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barrier spit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an exposed sandbar that is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connected to the shoreline. Cape Cod,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 is an example of a barrier spit.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barrier island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a long, narrow island usually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made of sand that forms offshore parallel to 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shoreline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 </a:t>
            </a:r>
            <a:endParaRPr kumimoji="0" lang="en-US" altLang="en-US" sz="4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8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Wind moves sediment.</a:t>
            </a:r>
          </a:p>
          <a:p>
            <a:endParaRPr lang="en-US" dirty="0" smtClean="0"/>
          </a:p>
          <a:p>
            <a:r>
              <a:rPr lang="en-US" sz="2800" b="1" dirty="0" smtClean="0">
                <a:solidFill>
                  <a:srgbClr val="92D050"/>
                </a:solidFill>
              </a:rPr>
              <a:t>Plant roots hold soil in place</a:t>
            </a:r>
          </a:p>
          <a:p>
            <a:pPr lvl="1"/>
            <a:r>
              <a:rPr lang="en-US" sz="2800" b="1" dirty="0" smtClean="0">
                <a:solidFill>
                  <a:srgbClr val="92D050"/>
                </a:solidFill>
              </a:rPr>
              <a:t>Less vegetation, more erosion</a:t>
            </a:r>
          </a:p>
          <a:p>
            <a:pPr lvl="1"/>
            <a:r>
              <a:rPr lang="en-US" sz="2800" b="1" dirty="0" smtClean="0">
                <a:solidFill>
                  <a:srgbClr val="92D050"/>
                </a:solidFill>
              </a:rPr>
              <a:t>Dust Bowl happened this way</a:t>
            </a:r>
            <a:endParaRPr lang="en-US" sz="2800" b="1" dirty="0">
              <a:solidFill>
                <a:srgbClr val="92D050"/>
              </a:solidFill>
            </a:endParaRPr>
          </a:p>
          <a:p>
            <a:pPr lvl="1"/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3733800" cy="3976828"/>
          </a:xfrm>
        </p:spPr>
      </p:pic>
    </p:spTree>
    <p:extLst>
      <p:ext uri="{BB962C8B-B14F-4D97-AF65-F5344CB8AC3E}">
        <p14:creationId xmlns:p14="http://schemas.microsoft.com/office/powerpoint/2010/main" val="16790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forms of  wind erosion: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Saltation </a:t>
            </a:r>
            <a:r>
              <a:rPr lang="en-US" dirty="0"/>
              <a:t>is the skipping and bouncing movement of sand-sized particles in the direction the wind is blowing.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During deflation, wind removes the top layer of fine sediment or soil and leaves behind rock fragments that are too heavy to be lifted by the wind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grinding and wearing down of rock surfaces by other rock or sand particles is called </a:t>
            </a:r>
            <a:r>
              <a:rPr lang="en-US" b="1" dirty="0"/>
              <a:t>abrasion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Abrasion </a:t>
            </a:r>
            <a:r>
              <a:rPr lang="en-US" dirty="0"/>
              <a:t>commonly happens in areas where there are strong winds, loose sand, and soft rocks</a:t>
            </a:r>
          </a:p>
        </p:txBody>
      </p:sp>
    </p:spTree>
    <p:extLst>
      <p:ext uri="{BB962C8B-B14F-4D97-AF65-F5344CB8AC3E}">
        <p14:creationId xmlns:p14="http://schemas.microsoft.com/office/powerpoint/2010/main" val="128452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Wind eventually drops everything it carries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Faster it blows, more it carries.</a:t>
            </a:r>
          </a:p>
          <a:p>
            <a:r>
              <a:rPr lang="en-US" dirty="0" smtClean="0"/>
              <a:t>When it slows, it drops what it carries</a:t>
            </a:r>
          </a:p>
          <a:p>
            <a:r>
              <a:rPr lang="en-US" dirty="0" smtClean="0"/>
              <a:t>EX: Sand dunes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8800"/>
            <a:ext cx="4038600" cy="3733800"/>
          </a:xfrm>
        </p:spPr>
      </p:pic>
    </p:spTree>
    <p:extLst>
      <p:ext uri="{BB962C8B-B14F-4D97-AF65-F5344CB8AC3E}">
        <p14:creationId xmlns:p14="http://schemas.microsoft.com/office/powerpoint/2010/main" val="25015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Glacier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Glaciers are rivers of moving ice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Gravity moves them</a:t>
            </a:r>
          </a:p>
          <a:p>
            <a:r>
              <a:rPr lang="en-US" dirty="0" smtClean="0"/>
              <a:t>They pickup rocks and sediments as they move</a:t>
            </a:r>
          </a:p>
          <a:p>
            <a:r>
              <a:rPr lang="en-US" dirty="0" err="1" smtClean="0">
                <a:hlinkClick r:id="rId2"/>
              </a:rPr>
              <a:t>Brainpop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436" y="1905000"/>
            <a:ext cx="4529364" cy="3505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36" y="5512852"/>
            <a:ext cx="8763000" cy="122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504</TotalTime>
  <Words>373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Apex</vt:lpstr>
      <vt:lpstr>iRespondGraphMaster</vt:lpstr>
      <vt:lpstr>Erosion and Deposition</vt:lpstr>
      <vt:lpstr>Wave Erosion</vt:lpstr>
      <vt:lpstr>Wave Erosion</vt:lpstr>
      <vt:lpstr>Wave Deposition</vt:lpstr>
      <vt:lpstr>3  Types of Wave Deposition</vt:lpstr>
      <vt:lpstr>Wind Erosion</vt:lpstr>
      <vt:lpstr>3 forms of  wind erosion:</vt:lpstr>
      <vt:lpstr>Wind Deposition</vt:lpstr>
      <vt:lpstr>Glacier Erosion</vt:lpstr>
      <vt:lpstr>Ice Deposition</vt:lpstr>
      <vt:lpstr>Deposition by Gravity</vt:lpstr>
      <vt:lpstr>Mass Movement</vt:lpstr>
      <vt:lpstr>Brainpop Avalanches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 Erosion</dc:title>
  <dc:creator>Alicia Lafontaine</dc:creator>
  <cp:lastModifiedBy>Adam Wiese</cp:lastModifiedBy>
  <cp:revision>37</cp:revision>
  <cp:lastPrinted>2012-10-24T13:09:14Z</cp:lastPrinted>
  <dcterms:created xsi:type="dcterms:W3CDTF">2011-10-06T15:55:50Z</dcterms:created>
  <dcterms:modified xsi:type="dcterms:W3CDTF">2017-10-11T14:57:16Z</dcterms:modified>
</cp:coreProperties>
</file>