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55"/>
  </p:notesMasterIdLst>
  <p:handoutMasterIdLst>
    <p:handoutMasterId r:id="rId56"/>
  </p:handoutMasterIdLst>
  <p:sldIdLst>
    <p:sldId id="256" r:id="rId4"/>
    <p:sldId id="257" r:id="rId5"/>
    <p:sldId id="307" r:id="rId6"/>
    <p:sldId id="267" r:id="rId7"/>
    <p:sldId id="308" r:id="rId8"/>
    <p:sldId id="355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2" d="100"/>
          <a:sy n="52" d="100"/>
        </p:scale>
        <p:origin x="773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422994-C020-4ECA-A4DA-EDBA29045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C1CBD6-6746-477B-94CA-20422E6AF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1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7ACA1-A458-47EC-9E74-F2D32E1FECD4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68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19382-5873-4D6E-9340-CE4993079ADF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53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5B8FA-7D56-4B30-8015-B9F3ADC8AB4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8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969A1-2EAA-4474-AACD-4224DDE15032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37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4EE70-0A83-4BE5-8B5D-EF9C399413C8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03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CC903-2870-4720-BC91-72E6E838AB42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9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5B25A-D7FD-4E8E-B1A0-684DEF012A33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1E7D9-F024-4858-B9F7-8D7648A3494F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196BF-A517-42AD-9E9A-2651A5214FFA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57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B0BA3-F945-498D-9E2B-25DB423C5B1F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314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813BC-6DF4-4D6E-BA9F-864D2F3EA0E5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310EF-BE53-422B-9931-9AAD75DEE411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37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48B12-A387-40F0-9EE5-C21D225432B3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6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2FCE6-81A9-4AAF-AE9F-D792F60E2DC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40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CDDF3-313E-4F11-929F-AF43382BEFB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09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43E45-DECA-48A6-BA04-8777FB4A205E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02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5F3EC-13A3-4CDD-94A2-43046F757389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57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D6690-9AEE-4942-9ED6-5F523DF1FA1E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00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25A26-955E-4AC9-80B4-BD7D77EA03F1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6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60495-6297-4C11-8153-A6A6684078B4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56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2C72F-6A27-4624-A382-8387DC950FAA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985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9E449-716A-4ACD-9E4B-E850D0B56811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36269-3F3C-40C6-BB25-F6BD7814D877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372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CF638-D1C6-48AC-A556-6116EF42122E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900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30E91-CFE0-4F65-ABBF-7C820C18A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584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96322-68B1-44AD-9E44-2601CF23BEC9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62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FF6D1-9C51-4098-A743-86022CB8E9A0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147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7AE78-EF50-4A30-8740-170B134349B0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501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4CAFE-E04F-4711-8181-47B77FF956E0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537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98638-A07F-439C-A222-C596E51CC361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67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ACCAB-75BD-49F7-8370-B72BC48CAD51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09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89F3D-6421-4568-8856-03376C80544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32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1C47D-250E-4BB2-805E-4A6F161DEAC6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54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560EB-0B17-479F-99D8-DBBA30339C00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9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01698-A907-416F-9DF3-407A016DA505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75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A97FC-1201-48BB-85CD-EFB4A283CBA5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674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F2192-CB80-491D-8BBE-552B2E50E2C2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27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0AB2F-067F-4545-ABFE-EC633AB9EFD1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7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1D931-0041-4D7E-BA42-27584F41ABE2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165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537A3-7AB3-419A-A39C-4C1F9668E1F7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429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132C6-F251-416D-B0C2-B6728BD6D450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4886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CD14C-F58E-473A-B689-84C200CFABF2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56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80854-1AFD-4AE4-BEEE-24EF615FE4C6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033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F0C2D-E5DA-4233-A4F0-D6752BA73B01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0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5776C-C8D1-4BA3-BF72-D4842302C501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818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5F5C7-AC03-4D7F-B993-A6C38A74A4E7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62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083F8-BCD0-4B3C-B5B0-6D3BCC558568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83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91CFF-8938-4A06-BB3D-73EF895C5CFB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59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589C7-D1F1-4A24-94A1-E4D713FABD42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59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0F48E-C20E-43D8-809E-2980EEC0009E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39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C5C31-9CF8-4CA2-9C21-460A6B74D247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5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500EA-FA46-4650-B68B-9D6F59D33C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332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F3D78-D88F-4E41-8797-52E50EFB5F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6980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29AEE-77CF-494B-903F-596EE4C2A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5314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F51450-49F7-47DB-BD66-245EA8334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1393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D486B7-94C2-477A-B2EE-907D6F01D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37841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531B88-EB97-4641-80E3-94A698D95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99136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45EDB8-092A-4130-B04E-7A3F7D498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6350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BED6A7-75AC-4595-9FC9-244B3A3D7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8494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235FEE-A065-48A8-ACB1-8A5CCF39A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450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E5E4D1-D012-40C9-9D71-1131890CC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3931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76ADE2-F9BE-4AA4-AAD7-46E554EB0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721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51450-49F7-47DB-BD66-245EA8334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1393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F3D78-D88F-4E41-8797-52E50EFB5F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69806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129AEE-77CF-494B-903F-596EE4C2A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5314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F51450-49F7-47DB-BD66-245EA8334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1393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D486B7-94C2-477A-B2EE-907D6F01D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37841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531B88-EB97-4641-80E3-94A698D95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99136"/>
      </p:ext>
    </p:extLst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45EDB8-092A-4130-B04E-7A3F7D498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6350"/>
      </p:ext>
    </p:extLst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BED6A7-75AC-4595-9FC9-244B3A3D7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8494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235FEE-A065-48A8-ACB1-8A5CCF39A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450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E5E4D1-D012-40C9-9D71-1131890CC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3931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76ADE2-F9BE-4AA4-AAD7-46E554EB0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721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486B7-94C2-477A-B2EE-907D6F01D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37841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F3D78-D88F-4E41-8797-52E50EFB5F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69806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129AEE-77CF-494B-903F-596EE4C2A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531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31B88-EB97-4641-80E3-94A698D95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9913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5EDB8-092A-4130-B04E-7A3F7D498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635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ED6A7-75AC-4595-9FC9-244B3A3D7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849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35FEE-A065-48A8-ACB1-8A5CCF39A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45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E4D1-D012-40C9-9D71-1131890CC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393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6ADE2-F9BE-4AA4-AAD7-46E554EB0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721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0DEF4E-2D1B-4284-A229-9811C19DA8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rgbClr val="3366FF">
              <a:alpha val="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rgbClr val="3366FF">
              <a:alpha val="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rgbClr val="3366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rgbClr val="3366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rgbClr val="3366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rgbClr val="3366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rgbClr val="3366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rgbClr val="3366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rgbClr val="3366FF">
                <a:alpha val="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72919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Rock Cycle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Minerals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37175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Igneous Rocks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Sedimentary Rocks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Metamorphic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Rocks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How can an igneous rock become a sedimentary rock?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igneous rock must be weathered and eroded to become sediment and then it gets deposited and compacted and cemented together.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sz="6000" dirty="0"/>
              <a:t>What </a:t>
            </a:r>
            <a:r>
              <a:rPr lang="en-US" sz="6000" dirty="0" smtClean="0"/>
              <a:t>does SINC stand for?</a:t>
            </a:r>
            <a:endParaRPr lang="en-US" sz="6000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dirty="0" smtClean="0"/>
              <a:t>S – solid</a:t>
            </a:r>
            <a:br>
              <a:rPr lang="en-US" sz="6000" dirty="0" smtClean="0"/>
            </a:br>
            <a:r>
              <a:rPr lang="en-US" sz="6000" dirty="0" smtClean="0"/>
              <a:t>I – inorganic</a:t>
            </a:r>
            <a:br>
              <a:rPr lang="en-US" sz="6000" dirty="0" smtClean="0"/>
            </a:br>
            <a:r>
              <a:rPr lang="en-US" sz="6000" dirty="0" smtClean="0"/>
              <a:t>N- formed in nature</a:t>
            </a:r>
            <a:br>
              <a:rPr lang="en-US" sz="6000" dirty="0" smtClean="0"/>
            </a:br>
            <a:r>
              <a:rPr lang="en-US" sz="6000" dirty="0" smtClean="0"/>
              <a:t>C – crystalline structure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dirty="0" smtClean="0"/>
              <a:t>What are at least 5 characteristics </a:t>
            </a:r>
            <a:r>
              <a:rPr lang="en-US" sz="6000" smtClean="0"/>
              <a:t>of </a:t>
            </a:r>
            <a:r>
              <a:rPr lang="en-US" sz="6000" smtClean="0"/>
              <a:t>minerals?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dirty="0" smtClean="0"/>
              <a:t>1. Streak</a:t>
            </a:r>
            <a:br>
              <a:rPr lang="en-US" sz="3600" dirty="0" smtClean="0"/>
            </a:br>
            <a:r>
              <a:rPr lang="en-US" sz="3600" dirty="0" smtClean="0"/>
              <a:t>2. Luster</a:t>
            </a:r>
            <a:br>
              <a:rPr lang="en-US" sz="3600" dirty="0" smtClean="0"/>
            </a:br>
            <a:r>
              <a:rPr lang="en-US" sz="3600" dirty="0" smtClean="0"/>
              <a:t>3. Hardness</a:t>
            </a:r>
            <a:br>
              <a:rPr lang="en-US" sz="3600" dirty="0" smtClean="0"/>
            </a:br>
            <a:r>
              <a:rPr lang="en-US" sz="3600" dirty="0"/>
              <a:t>4</a:t>
            </a:r>
            <a:r>
              <a:rPr lang="en-US" sz="3600" dirty="0" smtClean="0"/>
              <a:t>. Fracture</a:t>
            </a:r>
            <a:br>
              <a:rPr lang="en-US" sz="3600" dirty="0" smtClean="0"/>
            </a:br>
            <a:r>
              <a:rPr lang="en-US" sz="3600" dirty="0" smtClean="0"/>
              <a:t>5. Cleavage</a:t>
            </a:r>
            <a:br>
              <a:rPr lang="en-US" sz="3600" dirty="0" smtClean="0"/>
            </a:br>
            <a:r>
              <a:rPr lang="en-US" sz="3600" dirty="0" smtClean="0"/>
              <a:t>6. Special properties</a:t>
            </a:r>
            <a:br>
              <a:rPr lang="en-US" sz="3600" dirty="0" smtClean="0"/>
            </a:br>
            <a:r>
              <a:rPr lang="en-US" sz="3600" dirty="0" smtClean="0"/>
              <a:t>7. Color (least effective)</a:t>
            </a:r>
            <a:br>
              <a:rPr lang="en-US" sz="3600" dirty="0" smtClean="0"/>
            </a:br>
            <a:r>
              <a:rPr lang="en-US" sz="3600" dirty="0" smtClean="0"/>
              <a:t>8. Density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the softest known mineral?  Hardest?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Softest – Talc</a:t>
            </a:r>
            <a:br>
              <a:rPr lang="en-US" sz="4000" dirty="0" smtClean="0"/>
            </a:br>
            <a:r>
              <a:rPr lang="en-US" sz="4000" dirty="0" smtClean="0"/>
              <a:t>Hardest - Diamond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/>
              <a:t>What are minerals classified by?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762000" indent="-762000"/>
            <a:r>
              <a:rPr lang="en-US" sz="7200" dirty="0"/>
              <a:t> </a:t>
            </a:r>
            <a:r>
              <a:rPr lang="en-US" sz="7200" dirty="0" smtClean="0"/>
              <a:t>What they are made of.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r>
              <a:rPr lang="en-US" sz="7200" dirty="0"/>
              <a:t>What </a:t>
            </a:r>
            <a:r>
              <a:rPr lang="en-US" sz="7200" dirty="0" smtClean="0"/>
              <a:t>do all igneous rocks start out as?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dirty="0" smtClean="0"/>
              <a:t>What minerals mostly make-up granite?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dirty="0" smtClean="0"/>
              <a:t>Quartz, Feldspar, Mica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are the two main types of igneous rock?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838200" indent="-838200"/>
            <a:r>
              <a:rPr lang="en-US" sz="4000" dirty="0" smtClean="0"/>
              <a:t>1. Extrusive (on surface)</a:t>
            </a:r>
            <a:br>
              <a:rPr lang="en-US" sz="4000" dirty="0" smtClean="0"/>
            </a:br>
            <a:r>
              <a:rPr lang="en-US" sz="4000" dirty="0" smtClean="0"/>
              <a:t>2. Intrusive (under surface)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type of igneous rocks are fine-grained?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dirty="0" smtClean="0"/>
              <a:t>extrusive</a:t>
            </a:r>
            <a:endParaRPr lang="en-US" sz="7200" b="1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are the 3 processes that form igneous rock?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dirty="0" smtClean="0"/>
              <a:t>1. Melting</a:t>
            </a:r>
            <a:br>
              <a:rPr lang="en-US" sz="7200" dirty="0" smtClean="0"/>
            </a:br>
            <a:r>
              <a:rPr lang="en-US" sz="7200" dirty="0" smtClean="0"/>
              <a:t>2. Cooling</a:t>
            </a:r>
            <a:br>
              <a:rPr lang="en-US" sz="7200" dirty="0" smtClean="0"/>
            </a:br>
            <a:r>
              <a:rPr lang="en-US" sz="7200" dirty="0" smtClean="0"/>
              <a:t>3. Crystallizing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If magma cools underground what type of igneous rock does that create?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Intrusive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 sz="5400" dirty="0"/>
          </a:p>
          <a:p>
            <a:r>
              <a:rPr lang="en-US" sz="5400" dirty="0" smtClean="0"/>
              <a:t>Magma</a:t>
            </a:r>
            <a:endParaRPr lang="en-US" sz="5400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size crystals does granite have and why?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dirty="0" smtClean="0"/>
              <a:t>Large </a:t>
            </a:r>
            <a:r>
              <a:rPr lang="en-US" sz="4800" dirty="0" smtClean="0"/>
              <a:t>crystals (coarse grained)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When rock gets weathered, what does that create?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dirty="0" smtClean="0"/>
              <a:t>Sediment</a:t>
            </a:r>
            <a:endParaRPr lang="en-US" sz="7200" baseline="-25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r>
              <a:rPr lang="en-US" sz="4000" dirty="0" smtClean="0"/>
              <a:t>What are the three types of sedimentary rocks?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1. Organic </a:t>
            </a:r>
            <a:r>
              <a:rPr lang="en-US" sz="4000" dirty="0" smtClean="0"/>
              <a:t>(made from once living things)</a:t>
            </a:r>
            <a:br>
              <a:rPr lang="en-US" sz="4000" dirty="0" smtClean="0"/>
            </a:br>
            <a:r>
              <a:rPr lang="en-US" sz="4000" dirty="0" smtClean="0"/>
              <a:t>2. </a:t>
            </a:r>
            <a:r>
              <a:rPr lang="en-US" sz="4000" b="1" dirty="0" smtClean="0"/>
              <a:t>Chemical</a:t>
            </a:r>
            <a:r>
              <a:rPr lang="en-US" sz="4000" dirty="0" smtClean="0"/>
              <a:t> (forms when dissolved minerals crystallize out)</a:t>
            </a:r>
            <a:br>
              <a:rPr lang="en-US" sz="4000" dirty="0" smtClean="0"/>
            </a:br>
            <a:r>
              <a:rPr lang="en-US" sz="4000" dirty="0" smtClean="0"/>
              <a:t>3. </a:t>
            </a:r>
            <a:r>
              <a:rPr lang="en-US" sz="4000" b="1" dirty="0" smtClean="0"/>
              <a:t>Clastic</a:t>
            </a:r>
            <a:r>
              <a:rPr lang="en-US" sz="4000" dirty="0" smtClean="0"/>
              <a:t> (larger pieces of sediment and rock get “glued” together)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does WEDCC stand for?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/>
              <a:t>Weathering</a:t>
            </a:r>
            <a:br>
              <a:rPr lang="en-US" sz="6600" dirty="0" smtClean="0"/>
            </a:br>
            <a:r>
              <a:rPr lang="en-US" sz="6600" dirty="0" smtClean="0"/>
              <a:t>Erosion</a:t>
            </a:r>
            <a:br>
              <a:rPr lang="en-US" sz="6600" dirty="0" smtClean="0"/>
            </a:br>
            <a:r>
              <a:rPr lang="en-US" sz="6600" dirty="0" smtClean="0"/>
              <a:t>Deposition</a:t>
            </a:r>
            <a:br>
              <a:rPr lang="en-US" sz="6600" dirty="0" smtClean="0"/>
            </a:br>
            <a:r>
              <a:rPr lang="en-US" sz="6600" dirty="0" smtClean="0"/>
              <a:t>Compaction</a:t>
            </a:r>
            <a:br>
              <a:rPr lang="en-US" sz="6600" dirty="0" smtClean="0"/>
            </a:br>
            <a:r>
              <a:rPr lang="en-US" sz="6600" dirty="0" smtClean="0"/>
              <a:t>Cementation</a:t>
            </a:r>
            <a:endParaRPr lang="en-US" sz="6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Which part of WEDCC moves sediment?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7200" dirty="0" smtClean="0"/>
              <a:t>Erosion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"/>
            <a:ext cx="6400800" cy="5029200"/>
          </a:xfrm>
        </p:spPr>
        <p:txBody>
          <a:bodyPr/>
          <a:lstStyle/>
          <a:p>
            <a:r>
              <a:rPr lang="en-US" sz="6000" dirty="0" smtClean="0"/>
              <a:t>When does the rock cycle occur?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200" dirty="0" smtClean="0"/>
              <a:t>How can sedimentary rock become sedimentary rock?</a:t>
            </a:r>
            <a:endParaRPr lang="en-US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143000"/>
          </a:xfrm>
        </p:spPr>
        <p:txBody>
          <a:bodyPr/>
          <a:lstStyle/>
          <a:p>
            <a:r>
              <a:rPr lang="en-US" sz="4000" dirty="0" smtClean="0"/>
              <a:t>A sedimentary rock will become another sedimentary rock once it is weathered and eroded, then deposited somewhere and the sediments get compacted and cemented together.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are the two main types of metamorphic rock?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7200" dirty="0" smtClean="0"/>
              <a:t>1. Foliated (gneiss)</a:t>
            </a:r>
            <a:br>
              <a:rPr lang="en-US" sz="7200" dirty="0" smtClean="0"/>
            </a:br>
            <a:r>
              <a:rPr lang="en-US" sz="7200" dirty="0" smtClean="0"/>
              <a:t>2. </a:t>
            </a:r>
            <a:r>
              <a:rPr lang="en-US" sz="7200" dirty="0" err="1" smtClean="0"/>
              <a:t>Nonfoliated</a:t>
            </a:r>
            <a:r>
              <a:rPr lang="en-US" sz="7200" dirty="0" smtClean="0"/>
              <a:t> (marble)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How can any type of rock become a metamorphic rock?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By being pushed down into the Earth and undergoing extreme heat and pressure.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contact metamorphism?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dirty="0" smtClean="0"/>
              <a:t>Contact metamorphism occurs when rocks get heated up by a nearby igneous intrusion and undergo change becoming a new metamorphic rock.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regional metamorphism?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600" dirty="0" smtClean="0"/>
              <a:t>Regional metamorphism occurs when rocks undergo extreme heat and pressure and deformation over a large region.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762000"/>
            <a:ext cx="6400800" cy="4876800"/>
          </a:xfrm>
        </p:spPr>
        <p:txBody>
          <a:bodyPr/>
          <a:lstStyle/>
          <a:p>
            <a:endParaRPr lang="en-US" sz="6000" dirty="0" smtClean="0"/>
          </a:p>
          <a:p>
            <a:r>
              <a:rPr lang="en-US" sz="6000" dirty="0" smtClean="0"/>
              <a:t>ALL the time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How can a metamorphic rock become a sedimentary rock?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dirty="0" smtClean="0"/>
              <a:t>metamorphic </a:t>
            </a:r>
            <a:r>
              <a:rPr lang="en-US" sz="3200" dirty="0"/>
              <a:t>rock will </a:t>
            </a:r>
            <a:r>
              <a:rPr lang="en-US" sz="3200"/>
              <a:t>become </a:t>
            </a:r>
            <a:r>
              <a:rPr lang="en-US" sz="3200" smtClean="0"/>
              <a:t>a </a:t>
            </a:r>
            <a:r>
              <a:rPr lang="en-US" sz="3200"/>
              <a:t>sedimentary rock once it is weathered and eroded, then deposited somewhere and the sediments get compacted and cemented together.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762000"/>
            <a:ext cx="6400800" cy="4876800"/>
          </a:xfrm>
        </p:spPr>
        <p:txBody>
          <a:bodyPr/>
          <a:lstStyle/>
          <a:p>
            <a:r>
              <a:rPr lang="en-US" sz="6000" dirty="0" smtClean="0"/>
              <a:t>What must occur for a sedimentary rock to change to a metamorphic rock?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 sz="6000" dirty="0" smtClean="0"/>
              <a:t>The rock must be pushed underground and undergo extreme heat and pressure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 sz="6000" dirty="0" smtClean="0"/>
              <a:t>What do all rocks become as they weather away?</a:t>
            </a:r>
            <a:endParaRPr lang="en-US" sz="6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 sz="7200" dirty="0" smtClean="0"/>
              <a:t>Sediment </a:t>
            </a:r>
            <a:endParaRPr lang="en-US" sz="7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486</Words>
  <Application>Microsoft Office PowerPoint</Application>
  <PresentationFormat>On-screen Show (4:3)</PresentationFormat>
  <Paragraphs>134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Garamond</vt:lpstr>
      <vt:lpstr>Times New Roman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an igneous rock become a sedimentary rock?</vt:lpstr>
      <vt:lpstr>The igneous rock must be weathered and eroded to become sediment and then it gets deposited and compacted and cemented together.</vt:lpstr>
      <vt:lpstr>What does SINC stand for?</vt:lpstr>
      <vt:lpstr>S – solid I – inorganic N- formed in nature C – crystalline structure</vt:lpstr>
      <vt:lpstr>What are at least 5 characteristics of minerals? </vt:lpstr>
      <vt:lpstr>1. Streak 2. Luster 3. Hardness 4. Fracture 5. Cleavage 6. Special properties 7. Color (least effective) 8. Density </vt:lpstr>
      <vt:lpstr>What is the softest known mineral?  Hardest?</vt:lpstr>
      <vt:lpstr>Softest – Talc Hardest - Diamond</vt:lpstr>
      <vt:lpstr>What are minerals classified by?</vt:lpstr>
      <vt:lpstr> What they are made of.</vt:lpstr>
      <vt:lpstr>What minerals mostly make-up granite?</vt:lpstr>
      <vt:lpstr>Quartz, Feldspar, Mica</vt:lpstr>
      <vt:lpstr>What are the two main types of igneous rock?</vt:lpstr>
      <vt:lpstr>1. Extrusive (on surface) 2. Intrusive (under surface)</vt:lpstr>
      <vt:lpstr>What type of igneous rocks are fine-grained?</vt:lpstr>
      <vt:lpstr>extrusive</vt:lpstr>
      <vt:lpstr>What are the 3 processes that form igneous rock?</vt:lpstr>
      <vt:lpstr>1. Melting 2. Cooling 3. Crystallizing</vt:lpstr>
      <vt:lpstr>If magma cools underground what type of igneous rock does that create?</vt:lpstr>
      <vt:lpstr>Intrusive</vt:lpstr>
      <vt:lpstr>What size crystals does granite have and why?</vt:lpstr>
      <vt:lpstr>Large crystals (coarse grained)</vt:lpstr>
      <vt:lpstr>When rock gets weathered, what does that create?</vt:lpstr>
      <vt:lpstr>Sediment</vt:lpstr>
      <vt:lpstr>What are the three types of sedimentary rocks?</vt:lpstr>
      <vt:lpstr>1. Organic (made from once living things) 2. Chemical (forms when dissolved minerals crystallize out) 3. Clastic (larger pieces of sediment and rock get “glued” together)</vt:lpstr>
      <vt:lpstr>   What does WEDCC stand for?</vt:lpstr>
      <vt:lpstr>Weathering Erosion Deposition Compaction Cementation</vt:lpstr>
      <vt:lpstr>     Which part of WEDCC moves sediment?</vt:lpstr>
      <vt:lpstr>Erosion</vt:lpstr>
      <vt:lpstr>        How can sedimentary rock become sedimentary rock?</vt:lpstr>
      <vt:lpstr>A sedimentary rock will become another sedimentary rock once it is weathered and eroded, then deposited somewhere and the sediments get compacted and cemented together.</vt:lpstr>
      <vt:lpstr>What are the two main types of metamorphic rock?</vt:lpstr>
      <vt:lpstr>1. Foliated (gneiss) 2. Nonfoliated (marble)</vt:lpstr>
      <vt:lpstr>How can any type of rock become a metamorphic rock?</vt:lpstr>
      <vt:lpstr>By being pushed down into the Earth and undergoing extreme heat and pressure.</vt:lpstr>
      <vt:lpstr>What is contact metamorphism?</vt:lpstr>
      <vt:lpstr>Contact metamorphism occurs when rocks get heated up by a nearby igneous intrusion and undergo change becoming a new metamorphic rock.</vt:lpstr>
      <vt:lpstr>What is regional metamorphism?</vt:lpstr>
      <vt:lpstr>Regional metamorphism occurs when rocks undergo extreme heat and pressure and deformation over a large region.</vt:lpstr>
      <vt:lpstr>How can a metamorphic rock become a sedimentary rock?</vt:lpstr>
      <vt:lpstr>A metamorphic rock will become a sedimentary rock once it is weathered and eroded, then deposited somewhere and the sediments get compacted and cemented together.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Adam Wiese</cp:lastModifiedBy>
  <cp:revision>93</cp:revision>
  <dcterms:created xsi:type="dcterms:W3CDTF">1998-08-19T17:45:48Z</dcterms:created>
  <dcterms:modified xsi:type="dcterms:W3CDTF">2017-09-06T16:11:50Z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