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65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4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8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6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8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2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0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9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4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8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04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4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6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95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91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16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01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7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8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87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65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01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1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79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6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8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6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8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41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4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83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2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89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65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90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69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77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02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3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92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08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27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76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22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60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0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08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74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06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2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78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91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8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36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735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61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6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938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967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45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6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593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9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130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42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9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077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549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91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4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4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0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2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0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1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1/11/2018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8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13.2 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u="sng" dirty="0">
                <a:latin typeface="Arial" panose="020B0604020202020204" pitchFamily="34" charset="0"/>
                <a:ea typeface="MS Mincho" panose="02020609040205080304" pitchFamily="49" charset="-128"/>
              </a:rPr>
              <a:t>Objectives</a:t>
            </a:r>
            <a:r>
              <a:rPr lang="en-US" sz="4000" dirty="0">
                <a:latin typeface="Arial" panose="020B0604020202020204" pitchFamily="34" charset="0"/>
                <a:ea typeface="MS Mincho" panose="02020609040205080304" pitchFamily="49" charset="-128"/>
              </a:rPr>
              <a:t>: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40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1. Identify </a:t>
            </a:r>
            <a:r>
              <a:rPr lang="en-US" sz="4000" dirty="0">
                <a:latin typeface="Arial" panose="020B0604020202020204" pitchFamily="34" charset="0"/>
                <a:ea typeface="MS Mincho" panose="02020609040205080304" pitchFamily="49" charset="-128"/>
              </a:rPr>
              <a:t>the two major regions of the ocean floor</a:t>
            </a:r>
            <a:r>
              <a:rPr lang="en-US" sz="40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4000" dirty="0" smtClean="0">
                <a:latin typeface="Arial" panose="020B0604020202020204" pitchFamily="34" charset="0"/>
                <a:ea typeface="MS Mincho" panose="02020609040205080304" pitchFamily="49" charset="-128"/>
              </a:rPr>
              <a:t>2. Classify </a:t>
            </a:r>
            <a:r>
              <a:rPr lang="en-US" sz="4000" dirty="0">
                <a:latin typeface="Arial" panose="020B0604020202020204" pitchFamily="34" charset="0"/>
                <a:ea typeface="MS Mincho" panose="02020609040205080304" pitchFamily="49" charset="-128"/>
              </a:rPr>
              <a:t>subdivisions and features of the two major regions of the ocean floor.</a:t>
            </a:r>
            <a:endParaRPr lang="en-US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7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97971"/>
            <a:ext cx="7315200" cy="588677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Seeing by Sonar: </a:t>
            </a:r>
            <a:r>
              <a:rPr lang="en-US" sz="2400" dirty="0"/>
              <a:t>Scientists </a:t>
            </a:r>
            <a:r>
              <a:rPr lang="en-US" sz="2400" dirty="0" smtClean="0"/>
              <a:t>calculate </a:t>
            </a:r>
            <a:r>
              <a:rPr lang="en-US" sz="2400" dirty="0"/>
              <a:t>the depth by multiplying half the travel time by the speed of sound in water (about 1,500 m/s).</a:t>
            </a:r>
            <a:endParaRPr lang="en-US" sz="2400" b="1" dirty="0" smtClean="0"/>
          </a:p>
          <a:p>
            <a:r>
              <a:rPr lang="en-US" sz="2400" b="1" dirty="0" smtClean="0"/>
              <a:t>Oceanography via Satellite</a:t>
            </a:r>
          </a:p>
          <a:p>
            <a:r>
              <a:rPr lang="en-US" sz="2400" b="1" dirty="0"/>
              <a:t>Studying the Floor with </a:t>
            </a:r>
            <a:r>
              <a:rPr lang="en-US" sz="2400" b="1" dirty="0" err="1" smtClean="0"/>
              <a:t>Geostat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71" y="2416628"/>
            <a:ext cx="9358692" cy="41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28" y="0"/>
            <a:ext cx="6071243" cy="73502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87" y="1230361"/>
            <a:ext cx="4440813" cy="339606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Geostat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has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been used to measure slight changes in the height of the ocean’s surface. Different underwater features, such as mountains and trenches, affect the height of the water above 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9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Revealing 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Continental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margin 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– made of continental </a:t>
            </a:r>
            <a:r>
              <a:rPr 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crust (GRANITE) 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   	Like the shallow end of the pool.</a:t>
            </a: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7432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indent="-4572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Deep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ocean basin 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– made of oceanic crust </a:t>
            </a:r>
            <a:endParaRPr lang="en-US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       (BASALT)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      Like the deep end of the pool.</a:t>
            </a:r>
            <a:endParaRPr lang="en-US" dirty="0" smtClean="0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46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822"/>
            <a:ext cx="12055335" cy="50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Ocean Floor Subdivisions and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Continental margin contains: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743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1.  Continental </a:t>
            </a: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shelf – </a:t>
            </a:r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The gently sloping section of the continental margin (located between the shoreline and the continental slope)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2.  Continental </a:t>
            </a: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slope – </a:t>
            </a:r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Located between the continental rise and the continental shelf.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315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315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3.  </a:t>
            </a:r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Continental </a:t>
            </a:r>
            <a:r>
              <a:rPr lang="en-US" b="1" dirty="0">
                <a:latin typeface="Arial" panose="020B0604020202020204" pitchFamily="34" charset="0"/>
                <a:ea typeface="MS Mincho" panose="02020609040205080304" pitchFamily="49" charset="-128"/>
              </a:rPr>
              <a:t>rise – </a:t>
            </a:r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</a:rPr>
              <a:t>Located at the base of the continental slope and made up of large piles of sediment.</a:t>
            </a:r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315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Ocean Floor Subdivisions and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Deep ocean basin contains: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sz="2400" b="1" dirty="0"/>
              <a:t>Abyssal plain – </a:t>
            </a:r>
            <a:r>
              <a:rPr lang="en-US" sz="2400" b="1" dirty="0" smtClean="0"/>
              <a:t>A large, flat, almost level area of the deep ocean basin</a:t>
            </a:r>
          </a:p>
          <a:p>
            <a:pPr marL="0" lvl="0" indent="0">
              <a:buNone/>
            </a:pPr>
            <a:endParaRPr lang="en-US" sz="2400" b="1" dirty="0"/>
          </a:p>
          <a:p>
            <a:pPr lvl="0"/>
            <a:r>
              <a:rPr lang="en-US" sz="2400" b="1" dirty="0"/>
              <a:t>Mid-ocean </a:t>
            </a:r>
            <a:r>
              <a:rPr lang="en-US" sz="2400" b="1" dirty="0" smtClean="0"/>
              <a:t>ridges- A long, undersea mountain chain that forms along the floor of major oceans.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lvl="0"/>
            <a:r>
              <a:rPr lang="en-US" sz="2400" b="1" dirty="0"/>
              <a:t>Rift </a:t>
            </a:r>
            <a:r>
              <a:rPr lang="en-US" sz="2400" b="1" dirty="0" smtClean="0"/>
              <a:t>valleys-  A long narrow valley that forms as tectonic plates separate (diverge)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lvl="0"/>
            <a:r>
              <a:rPr lang="en-US" sz="2400" b="1" dirty="0" smtClean="0"/>
              <a:t>Trenches-  A steep, long depression in the deep-sea floor that runs parallel to a chain of volcanic islands or a continental margin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7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Connection (enrichment)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994" y="-20657"/>
            <a:ext cx="6038489" cy="68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4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5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7.xml><?xml version="1.0" encoding="utf-8"?>
<a:theme xmlns:a="http://schemas.openxmlformats.org/drawingml/2006/main" name="6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Corbel</vt:lpstr>
      <vt:lpstr>MS Mincho</vt:lpstr>
      <vt:lpstr>Times New Roman</vt:lpstr>
      <vt:lpstr>Verdana</vt:lpstr>
      <vt:lpstr>Wingdings 2</vt:lpstr>
      <vt:lpstr>Frame</vt:lpstr>
      <vt:lpstr>1_Frame</vt:lpstr>
      <vt:lpstr>2_Frame</vt:lpstr>
      <vt:lpstr>3_Frame</vt:lpstr>
      <vt:lpstr>4_Frame</vt:lpstr>
      <vt:lpstr>5_Frame</vt:lpstr>
      <vt:lpstr>6_Frame</vt:lpstr>
      <vt:lpstr>13.2 The Ocean Floor</vt:lpstr>
      <vt:lpstr>Studying the Ocean Floor</vt:lpstr>
      <vt:lpstr>PowerPoint Presentation</vt:lpstr>
      <vt:lpstr>Revealing the Ocean Floor</vt:lpstr>
      <vt:lpstr>PowerPoint Presentation</vt:lpstr>
      <vt:lpstr>Ocean Floor Subdivisions and Features</vt:lpstr>
      <vt:lpstr>Ocean Floor Subdivisions and Features</vt:lpstr>
      <vt:lpstr>Technology Connection (enrichment)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13.2 The Ocean Floor</dc:title>
  <dc:creator>Katie O'Ryan</dc:creator>
  <cp:lastModifiedBy>Adam Wiese</cp:lastModifiedBy>
  <cp:revision>7</cp:revision>
  <dcterms:created xsi:type="dcterms:W3CDTF">2016-01-21T14:35:30Z</dcterms:created>
  <dcterms:modified xsi:type="dcterms:W3CDTF">2018-01-11T15:51:11Z</dcterms:modified>
</cp:coreProperties>
</file>