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72" r:id="rId3"/>
  </p:sldMasterIdLst>
  <p:notesMasterIdLst>
    <p:notesMasterId r:id="rId55"/>
  </p:notesMasterIdLst>
  <p:handoutMasterIdLst>
    <p:handoutMasterId r:id="rId56"/>
  </p:handoutMasterIdLst>
  <p:sldIdLst>
    <p:sldId id="256" r:id="rId4"/>
    <p:sldId id="257" r:id="rId5"/>
    <p:sldId id="307" r:id="rId6"/>
    <p:sldId id="267" r:id="rId7"/>
    <p:sldId id="308" r:id="rId8"/>
    <p:sldId id="355"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29" r:id="rId29"/>
    <p:sldId id="330" r:id="rId30"/>
    <p:sldId id="331" r:id="rId31"/>
    <p:sldId id="332" r:id="rId32"/>
    <p:sldId id="333" r:id="rId33"/>
    <p:sldId id="334" r:id="rId34"/>
    <p:sldId id="335" r:id="rId35"/>
    <p:sldId id="336" r:id="rId36"/>
    <p:sldId id="337" r:id="rId37"/>
    <p:sldId id="338" r:id="rId38"/>
    <p:sldId id="339" r:id="rId39"/>
    <p:sldId id="340" r:id="rId40"/>
    <p:sldId id="341" r:id="rId41"/>
    <p:sldId id="342" r:id="rId42"/>
    <p:sldId id="343" r:id="rId43"/>
    <p:sldId id="344" r:id="rId44"/>
    <p:sldId id="345" r:id="rId45"/>
    <p:sldId id="346" r:id="rId46"/>
    <p:sldId id="347" r:id="rId47"/>
    <p:sldId id="348" r:id="rId48"/>
    <p:sldId id="349" r:id="rId49"/>
    <p:sldId id="350" r:id="rId50"/>
    <p:sldId id="351" r:id="rId51"/>
    <p:sldId id="352" r:id="rId52"/>
    <p:sldId id="353" r:id="rId53"/>
    <p:sldId id="354" r:id="rId54"/>
  </p:sldIdLst>
  <p:sldSz cx="9144000" cy="6858000" type="screen4x3"/>
  <p:notesSz cx="6858000" cy="9144000"/>
  <p:defaultTextStyle>
    <a:defPPr>
      <a:defRPr lang="en-US"/>
    </a:defPPr>
    <a:lvl1pPr algn="ctr" rtl="0" eaLnBrk="0" fontAlgn="base" hangingPunct="0">
      <a:spcBef>
        <a:spcPct val="0"/>
      </a:spcBef>
      <a:spcAft>
        <a:spcPct val="0"/>
      </a:spcAft>
      <a:defRPr sz="96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96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96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96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9600" kern="1200">
        <a:solidFill>
          <a:schemeClr val="tx1"/>
        </a:solidFill>
        <a:latin typeface="Times New Roman" pitchFamily="18" charset="0"/>
        <a:ea typeface="+mn-ea"/>
        <a:cs typeface="+mn-cs"/>
      </a:defRPr>
    </a:lvl5pPr>
    <a:lvl6pPr marL="2286000" algn="l" defTabSz="914400" rtl="0" eaLnBrk="1" latinLnBrk="0" hangingPunct="1">
      <a:defRPr sz="9600" kern="1200">
        <a:solidFill>
          <a:schemeClr val="tx1"/>
        </a:solidFill>
        <a:latin typeface="Times New Roman" pitchFamily="18" charset="0"/>
        <a:ea typeface="+mn-ea"/>
        <a:cs typeface="+mn-cs"/>
      </a:defRPr>
    </a:lvl6pPr>
    <a:lvl7pPr marL="2743200" algn="l" defTabSz="914400" rtl="0" eaLnBrk="1" latinLnBrk="0" hangingPunct="1">
      <a:defRPr sz="9600" kern="1200">
        <a:solidFill>
          <a:schemeClr val="tx1"/>
        </a:solidFill>
        <a:latin typeface="Times New Roman" pitchFamily="18" charset="0"/>
        <a:ea typeface="+mn-ea"/>
        <a:cs typeface="+mn-cs"/>
      </a:defRPr>
    </a:lvl7pPr>
    <a:lvl8pPr marL="3200400" algn="l" defTabSz="914400" rtl="0" eaLnBrk="1" latinLnBrk="0" hangingPunct="1">
      <a:defRPr sz="9600" kern="1200">
        <a:solidFill>
          <a:schemeClr val="tx1"/>
        </a:solidFill>
        <a:latin typeface="Times New Roman" pitchFamily="18" charset="0"/>
        <a:ea typeface="+mn-ea"/>
        <a:cs typeface="+mn-cs"/>
      </a:defRPr>
    </a:lvl8pPr>
    <a:lvl9pPr marL="3657600" algn="l" defTabSz="914400" rtl="0" eaLnBrk="1" latinLnBrk="0" hangingPunct="1">
      <a:defRPr sz="9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1" d="100"/>
          <a:sy n="81" d="100"/>
        </p:scale>
        <p:origin x="941"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529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29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529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F422994-C020-4ECA-A4DA-EDBA29045FE9}" type="slidenum">
              <a:rPr lang="en-US"/>
              <a:pPr/>
              <a:t>‹#›</a:t>
            </a:fld>
            <a:endParaRPr lang="en-US"/>
          </a:p>
        </p:txBody>
      </p:sp>
    </p:spTree>
    <p:extLst>
      <p:ext uri="{BB962C8B-B14F-4D97-AF65-F5344CB8AC3E}">
        <p14:creationId xmlns:p14="http://schemas.microsoft.com/office/powerpoint/2010/main" val="3960924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19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5190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19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190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191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5191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AC1CBD6-6746-477B-94CA-20422E6AFCA9}" type="slidenum">
              <a:rPr lang="en-US"/>
              <a:pPr/>
              <a:t>‹#›</a:t>
            </a:fld>
            <a:endParaRPr lang="en-US"/>
          </a:p>
        </p:txBody>
      </p:sp>
    </p:spTree>
    <p:extLst>
      <p:ext uri="{BB962C8B-B14F-4D97-AF65-F5344CB8AC3E}">
        <p14:creationId xmlns:p14="http://schemas.microsoft.com/office/powerpoint/2010/main" val="11166168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37ACA1-A458-47EC-9E74-F2D32E1FECD4}" type="slidenum">
              <a:rPr lang="en-US"/>
              <a:pPr/>
              <a:t>1</a:t>
            </a:fld>
            <a:endParaRPr lang="en-US"/>
          </a:p>
        </p:txBody>
      </p:sp>
      <p:sp>
        <p:nvSpPr>
          <p:cNvPr id="253954" name="Rectangle 2"/>
          <p:cNvSpPr>
            <a:spLocks noGrp="1" noRot="1" noChangeAspect="1"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9468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619382-5873-4D6E-9340-CE4993079ADF}" type="slidenum">
              <a:rPr lang="en-US"/>
              <a:pPr/>
              <a:t>10</a:t>
            </a:fld>
            <a:endParaRPr lang="en-US"/>
          </a:p>
        </p:txBody>
      </p:sp>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17753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95B8FA-7D56-4B30-8015-B9F3ADC8AB4E}" type="slidenum">
              <a:rPr lang="en-US"/>
              <a:pPr/>
              <a:t>11</a:t>
            </a:fld>
            <a:endParaRPr lang="en-US"/>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293986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969A1-2EAA-4474-AACD-4224DDE15032}" type="slidenum">
              <a:rPr lang="en-US"/>
              <a:pPr/>
              <a:t>12</a:t>
            </a:fld>
            <a:endParaRPr lang="en-US"/>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73037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B4EE70-0A83-4BE5-8B5D-EF9C399413C8}" type="slidenum">
              <a:rPr lang="en-US"/>
              <a:pPr/>
              <a:t>13</a:t>
            </a:fld>
            <a:endParaRPr 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25303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6CC903-2870-4720-BC91-72E6E838AB42}" type="slidenum">
              <a:rPr lang="en-US"/>
              <a:pPr/>
              <a:t>14</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6093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85B25A-D7FD-4E8E-B1A0-684DEF012A33}" type="slidenum">
              <a:rPr lang="en-US"/>
              <a:pPr/>
              <a:t>15</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0619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91E7D9-F024-4858-B9F7-8D7648A3494F}" type="slidenum">
              <a:rPr lang="en-US"/>
              <a:pPr/>
              <a:t>16</a:t>
            </a:fld>
            <a:endParaRPr lang="en-US"/>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4901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0196BF-A517-42AD-9E9A-2651A5214FFA}" type="slidenum">
              <a:rPr lang="en-US"/>
              <a:pPr/>
              <a:t>17</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509575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EB0BA3-F945-498D-9E2B-25DB423C5B1F}" type="slidenum">
              <a:rPr lang="en-US"/>
              <a:pPr/>
              <a:t>18</a:t>
            </a:fld>
            <a:endParaRPr lang="en-US"/>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350314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D813BC-6DF4-4D6E-BA9F-864D2F3EA0E5}" type="slidenum">
              <a:rPr lang="en-US"/>
              <a:pPr/>
              <a:t>19</a:t>
            </a:fld>
            <a:endParaRPr 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34352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2310EF-BE53-422B-9931-9AAD75DEE411}" type="slidenum">
              <a:rPr lang="en-US"/>
              <a:pPr/>
              <a:t>2</a:t>
            </a:fld>
            <a:endParaRPr lang="en-US"/>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196378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748B12-A387-40F0-9EE5-C21D225432B3}" type="slidenum">
              <a:rPr lang="en-US"/>
              <a:pPr/>
              <a:t>20</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044360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52FCE6-81A9-4AAF-AE9F-D792F60E2DC3}" type="slidenum">
              <a:rPr lang="en-US"/>
              <a:pPr/>
              <a:t>21</a:t>
            </a:fld>
            <a:endParaRPr 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093406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ACDDF3-313E-4F11-929F-AF43382BEFB4}" type="slidenum">
              <a:rPr lang="en-US"/>
              <a:pPr/>
              <a:t>22</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883097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443E45-DECA-48A6-BA04-8777FB4A205E}" type="slidenum">
              <a:rPr lang="en-US"/>
              <a:pPr/>
              <a:t>23</a:t>
            </a:fld>
            <a:endParaRPr lang="en-US"/>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503025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95F3EC-13A3-4CDD-94A2-43046F757389}" type="slidenum">
              <a:rPr lang="en-US"/>
              <a:pPr/>
              <a:t>24</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051577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BD6690-9AEE-4942-9ED6-5F523DF1FA1E}" type="slidenum">
              <a:rPr lang="en-US"/>
              <a:pPr/>
              <a:t>25</a:t>
            </a:fld>
            <a:endParaRPr lang="en-US"/>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768000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325A26-955E-4AC9-80B4-BD7D77EA03F1}" type="slidenum">
              <a:rPr lang="en-US"/>
              <a:pPr/>
              <a:t>26</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72356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760495-6297-4C11-8153-A6A6684078B4}" type="slidenum">
              <a:rPr lang="en-US"/>
              <a:pPr/>
              <a:t>27</a:t>
            </a:fld>
            <a:endParaRPr lang="en-US"/>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450567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F2C72F-6A27-4624-A382-8387DC950FAA}" type="slidenum">
              <a:rPr lang="en-US"/>
              <a:pPr/>
              <a:t>28</a:t>
            </a:fld>
            <a:endParaRPr lang="en-US"/>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629985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89E449-716A-4ACD-9E4B-E850D0B56811}" type="slidenum">
              <a:rPr lang="en-US"/>
              <a:pPr/>
              <a:t>29</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2261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436269-3F3C-40C6-BB25-F6BD7814D877}" type="slidenum">
              <a:rPr lang="en-US"/>
              <a:pPr/>
              <a:t>3</a:t>
            </a:fld>
            <a:endParaRPr lang="en-US"/>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352372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2CF638-D1C6-48AC-A556-6116EF42122E}" type="slidenum">
              <a:rPr lang="en-US"/>
              <a:pPr/>
              <a:t>30</a:t>
            </a:fld>
            <a:endParaRPr 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604900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730E91-CFE0-4F65-ABBF-7C820C18A307}" type="slidenum">
              <a:rPr lang="en-US"/>
              <a:pPr/>
              <a:t>31</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263584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96322-68B1-44AD-9E44-2601CF23BEC9}" type="slidenum">
              <a:rPr lang="en-US"/>
              <a:pPr/>
              <a:t>32</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873262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BFF6D1-9C51-4098-A743-86022CB8E9A0}" type="slidenum">
              <a:rPr lang="en-US"/>
              <a:pPr/>
              <a:t>33</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059147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47AE78-EF50-4A30-8740-170B134349B0}" type="slidenum">
              <a:rPr lang="en-US"/>
              <a:pPr/>
              <a:t>34</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383501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E4CAFE-E04F-4711-8181-47B77FF956E0}" type="slidenum">
              <a:rPr lang="en-US"/>
              <a:pPr/>
              <a:t>35</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300537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D98638-A07F-439C-A222-C596E51CC361}" type="slidenum">
              <a:rPr lang="en-US"/>
              <a:pPr/>
              <a:t>36</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106467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FACCAB-75BD-49F7-8370-B72BC48CAD51}" type="slidenum">
              <a:rPr lang="en-US"/>
              <a:pPr/>
              <a:t>37</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731609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489F3D-6421-4568-8856-03376C805443}" type="slidenum">
              <a:rPr lang="en-US"/>
              <a:pPr/>
              <a:t>38</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254032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11C47D-250E-4BB2-805E-4A6F161DEAC6}" type="slidenum">
              <a:rPr lang="en-US"/>
              <a:pPr/>
              <a:t>39</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27954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D560EB-0B17-479F-99D8-DBBA30339C00}" type="slidenum">
              <a:rPr lang="en-US"/>
              <a:pPr/>
              <a:t>4</a:t>
            </a:fld>
            <a:endParaRPr lang="en-US"/>
          </a:p>
        </p:txBody>
      </p:sp>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011795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C01698-A907-416F-9DF3-407A016DA505}" type="slidenum">
              <a:rPr lang="en-US"/>
              <a:pPr/>
              <a:t>40</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56075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3A97FC-1201-48BB-85CD-EFB4A283CBA5}" type="slidenum">
              <a:rPr lang="en-US"/>
              <a:pPr/>
              <a:t>41</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219674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AF2192-CB80-491D-8BBE-552B2E50E2C2}" type="slidenum">
              <a:rPr lang="en-US"/>
              <a:pPr/>
              <a:t>42</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67827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20AB2F-067F-4545-ABFE-EC633AB9EFD1}" type="slidenum">
              <a:rPr lang="en-US"/>
              <a:pPr/>
              <a:t>43</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1017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E1D931-0041-4D7E-BA42-27584F41ABE2}" type="slidenum">
              <a:rPr lang="en-US"/>
              <a:pPr/>
              <a:t>44</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220165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E537A3-7AB3-419A-A39C-4C1F9668E1F7}" type="slidenum">
              <a:rPr lang="en-US"/>
              <a:pPr/>
              <a:t>45</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2814298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3132C6-F251-416D-B0C2-B6728BD6D450}" type="slidenum">
              <a:rPr lang="en-US"/>
              <a:pPr/>
              <a:t>46</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639488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DCD14C-F58E-473A-B689-84C200CFABF2}" type="slidenum">
              <a:rPr lang="en-US"/>
              <a:pPr/>
              <a:t>47</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20556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180854-1AFD-4AE4-BEEE-24EF615FE4C6}" type="slidenum">
              <a:rPr lang="en-US"/>
              <a:pPr/>
              <a:t>48</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4470336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4F0C2D-E5DA-4233-A4F0-D6752BA73B01}" type="slidenum">
              <a:rPr lang="en-US"/>
              <a:pPr/>
              <a:t>49</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29106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65776C-C8D1-4BA3-BF72-D4842302C501}" type="slidenum">
              <a:rPr lang="en-US"/>
              <a:pPr/>
              <a:t>5</a:t>
            </a:fld>
            <a:endParaRPr lang="en-US"/>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1595818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05F5C7-AC03-4D7F-B993-A6C38A74A4E7}" type="slidenum">
              <a:rPr lang="en-US"/>
              <a:pPr/>
              <a:t>50</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6270625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7083F8-BCD0-4B3C-B5B0-6D3BCC558568}" type="slidenum">
              <a:rPr lang="en-US"/>
              <a:pPr/>
              <a:t>51</a:t>
            </a:fld>
            <a:endParaRPr lang="en-US"/>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09783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691CFF-8938-4A06-BB3D-73EF895C5CFB}" type="slidenum">
              <a:rPr lang="en-US"/>
              <a:pPr/>
              <a:t>6</a:t>
            </a:fld>
            <a:endParaRPr lang="en-US"/>
          </a:p>
        </p:txBody>
      </p:sp>
      <p:sp>
        <p:nvSpPr>
          <p:cNvPr id="259074" name="Rectangle 2"/>
          <p:cNvSpPr>
            <a:spLocks noGrp="1" noRot="1" noChangeAspect="1"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08659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B589C7-D1F1-4A24-94A1-E4D713FABD42}" type="slidenum">
              <a:rPr lang="en-US"/>
              <a:pPr/>
              <a:t>7</a:t>
            </a:fld>
            <a:endParaRPr lang="en-US"/>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66059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D0F48E-C20E-43D8-809E-2980EEC0009E}" type="slidenum">
              <a:rPr lang="en-US"/>
              <a:pPr/>
              <a:t>8</a:t>
            </a:fld>
            <a:endParaRPr lang="en-US"/>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29039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C5C31-9CF8-4CA2-9C21-460A6B74D247}" type="slidenum">
              <a:rPr lang="en-US"/>
              <a:pPr/>
              <a:t>9</a:t>
            </a:fld>
            <a:endParaRPr lang="en-US"/>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64659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5500EA-FA46-4650-B68B-9D6F59D33CC7}" type="slidenum">
              <a:rPr lang="en-US"/>
              <a:pPr/>
              <a:t>‹#›</a:t>
            </a:fld>
            <a:endParaRPr lang="en-US"/>
          </a:p>
        </p:txBody>
      </p:sp>
    </p:spTree>
    <p:extLst>
      <p:ext uri="{BB962C8B-B14F-4D97-AF65-F5344CB8AC3E}">
        <p14:creationId xmlns:p14="http://schemas.microsoft.com/office/powerpoint/2010/main" val="100583323"/>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8FF3D78-D88F-4E41-8797-52E50EFB5FA4}" type="slidenum">
              <a:rPr lang="en-US"/>
              <a:pPr/>
              <a:t>‹#›</a:t>
            </a:fld>
            <a:endParaRPr lang="en-US"/>
          </a:p>
        </p:txBody>
      </p:sp>
    </p:spTree>
    <p:extLst>
      <p:ext uri="{BB962C8B-B14F-4D97-AF65-F5344CB8AC3E}">
        <p14:creationId xmlns:p14="http://schemas.microsoft.com/office/powerpoint/2010/main" val="1867769806"/>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129AEE-77CF-494B-903F-596EE4C2A031}" type="slidenum">
              <a:rPr lang="en-US"/>
              <a:pPr/>
              <a:t>‹#›</a:t>
            </a:fld>
            <a:endParaRPr lang="en-US"/>
          </a:p>
        </p:txBody>
      </p:sp>
    </p:spTree>
    <p:extLst>
      <p:ext uri="{BB962C8B-B14F-4D97-AF65-F5344CB8AC3E}">
        <p14:creationId xmlns:p14="http://schemas.microsoft.com/office/powerpoint/2010/main" val="2262385314"/>
      </p:ext>
    </p:extLst>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1AF51450-49F7-47DB-BD66-245EA8334687}" type="slidenum">
              <a:rPr lang="en-US"/>
              <a:pPr/>
              <a:t>‹#›</a:t>
            </a:fld>
            <a:endParaRPr lang="en-US"/>
          </a:p>
        </p:txBody>
      </p:sp>
    </p:spTree>
    <p:extLst>
      <p:ext uri="{BB962C8B-B14F-4D97-AF65-F5344CB8AC3E}">
        <p14:creationId xmlns:p14="http://schemas.microsoft.com/office/powerpoint/2010/main" val="941091393"/>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90D486B7-94C2-477A-B2EE-907D6F01D675}" type="slidenum">
              <a:rPr lang="en-US"/>
              <a:pPr/>
              <a:t>‹#›</a:t>
            </a:fld>
            <a:endParaRPr lang="en-US"/>
          </a:p>
        </p:txBody>
      </p:sp>
    </p:spTree>
    <p:extLst>
      <p:ext uri="{BB962C8B-B14F-4D97-AF65-F5344CB8AC3E}">
        <p14:creationId xmlns:p14="http://schemas.microsoft.com/office/powerpoint/2010/main" val="2514837841"/>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AE531B88-EB97-4641-80E3-94A698D9582F}" type="slidenum">
              <a:rPr lang="en-US"/>
              <a:pPr/>
              <a:t>‹#›</a:t>
            </a:fld>
            <a:endParaRPr lang="en-US"/>
          </a:p>
        </p:txBody>
      </p:sp>
    </p:spTree>
    <p:extLst>
      <p:ext uri="{BB962C8B-B14F-4D97-AF65-F5344CB8AC3E}">
        <p14:creationId xmlns:p14="http://schemas.microsoft.com/office/powerpoint/2010/main" val="801499136"/>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8400"/>
            <a:ext cx="1905000" cy="457200"/>
          </a:xfrm>
          <a:prstGeom prst="rect">
            <a:avLst/>
          </a:prstGeom>
        </p:spPr>
        <p:txBody>
          <a:bodyPr/>
          <a:lstStyle>
            <a:lvl1pPr>
              <a:defRPr/>
            </a:lvl1pPr>
          </a:lstStyle>
          <a:p>
            <a:fld id="{AD45EDB8-092A-4130-B04E-7A3F7D498C22}" type="slidenum">
              <a:rPr lang="en-US"/>
              <a:pPr/>
              <a:t>‹#›</a:t>
            </a:fld>
            <a:endParaRPr lang="en-US"/>
          </a:p>
        </p:txBody>
      </p:sp>
    </p:spTree>
    <p:extLst>
      <p:ext uri="{BB962C8B-B14F-4D97-AF65-F5344CB8AC3E}">
        <p14:creationId xmlns:p14="http://schemas.microsoft.com/office/powerpoint/2010/main" val="2153296350"/>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a:defRPr/>
            </a:lvl1pPr>
          </a:lstStyle>
          <a:p>
            <a:fld id="{5EBED6A7-75AC-4595-9FC9-244B3A3D7F26}" type="slidenum">
              <a:rPr lang="en-US"/>
              <a:pPr/>
              <a:t>‹#›</a:t>
            </a:fld>
            <a:endParaRPr lang="en-US"/>
          </a:p>
        </p:txBody>
      </p:sp>
    </p:spTree>
    <p:extLst>
      <p:ext uri="{BB962C8B-B14F-4D97-AF65-F5344CB8AC3E}">
        <p14:creationId xmlns:p14="http://schemas.microsoft.com/office/powerpoint/2010/main" val="3250108494"/>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a:defRPr/>
            </a:lvl1pPr>
          </a:lstStyle>
          <a:p>
            <a:fld id="{93235FEE-A065-48A8-ACB1-8A5CCF39A102}" type="slidenum">
              <a:rPr lang="en-US"/>
              <a:pPr/>
              <a:t>‹#›</a:t>
            </a:fld>
            <a:endParaRPr lang="en-US"/>
          </a:p>
        </p:txBody>
      </p:sp>
    </p:spTree>
    <p:extLst>
      <p:ext uri="{BB962C8B-B14F-4D97-AF65-F5344CB8AC3E}">
        <p14:creationId xmlns:p14="http://schemas.microsoft.com/office/powerpoint/2010/main" val="422342450"/>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7DE5E4D1-D012-40C9-9D71-1131890CCC59}" type="slidenum">
              <a:rPr lang="en-US"/>
              <a:pPr/>
              <a:t>‹#›</a:t>
            </a:fld>
            <a:endParaRPr lang="en-US"/>
          </a:p>
        </p:txBody>
      </p:sp>
    </p:spTree>
    <p:extLst>
      <p:ext uri="{BB962C8B-B14F-4D97-AF65-F5344CB8AC3E}">
        <p14:creationId xmlns:p14="http://schemas.microsoft.com/office/powerpoint/2010/main" val="1600653931"/>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DA76ADE2-F9BE-4AA4-AAD7-46E554EB0421}" type="slidenum">
              <a:rPr lang="en-US"/>
              <a:pPr/>
              <a:t>‹#›</a:t>
            </a:fld>
            <a:endParaRPr lang="en-US"/>
          </a:p>
        </p:txBody>
      </p:sp>
    </p:spTree>
    <p:extLst>
      <p:ext uri="{BB962C8B-B14F-4D97-AF65-F5344CB8AC3E}">
        <p14:creationId xmlns:p14="http://schemas.microsoft.com/office/powerpoint/2010/main" val="2016107213"/>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F51450-49F7-47DB-BD66-245EA8334687}" type="slidenum">
              <a:rPr lang="en-US"/>
              <a:pPr/>
              <a:t>‹#›</a:t>
            </a:fld>
            <a:endParaRPr lang="en-US"/>
          </a:p>
        </p:txBody>
      </p:sp>
    </p:spTree>
    <p:extLst>
      <p:ext uri="{BB962C8B-B14F-4D97-AF65-F5344CB8AC3E}">
        <p14:creationId xmlns:p14="http://schemas.microsoft.com/office/powerpoint/2010/main" val="941091393"/>
      </p:ext>
    </p:extLst>
  </p:cSld>
  <p:clrMapOvr>
    <a:masterClrMapping/>
  </p:clrMapOvr>
  <p:transition>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981200"/>
            <a:ext cx="7772400" cy="4114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38FF3D78-D88F-4E41-8797-52E50EFB5FA4}" type="slidenum">
              <a:rPr lang="en-US"/>
              <a:pPr/>
              <a:t>‹#›</a:t>
            </a:fld>
            <a:endParaRPr lang="en-US"/>
          </a:p>
        </p:txBody>
      </p:sp>
    </p:spTree>
    <p:extLst>
      <p:ext uri="{BB962C8B-B14F-4D97-AF65-F5344CB8AC3E}">
        <p14:creationId xmlns:p14="http://schemas.microsoft.com/office/powerpoint/2010/main" val="1867769806"/>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04129AEE-77CF-494B-903F-596EE4C2A031}" type="slidenum">
              <a:rPr lang="en-US"/>
              <a:pPr/>
              <a:t>‹#›</a:t>
            </a:fld>
            <a:endParaRPr lang="en-US"/>
          </a:p>
        </p:txBody>
      </p:sp>
    </p:spTree>
    <p:extLst>
      <p:ext uri="{BB962C8B-B14F-4D97-AF65-F5344CB8AC3E}">
        <p14:creationId xmlns:p14="http://schemas.microsoft.com/office/powerpoint/2010/main" val="2262385314"/>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1AF51450-49F7-47DB-BD66-245EA8334687}" type="slidenum">
              <a:rPr lang="en-US"/>
              <a:pPr/>
              <a:t>‹#›</a:t>
            </a:fld>
            <a:endParaRPr lang="en-US"/>
          </a:p>
        </p:txBody>
      </p:sp>
    </p:spTree>
    <p:extLst>
      <p:ext uri="{BB962C8B-B14F-4D97-AF65-F5344CB8AC3E}">
        <p14:creationId xmlns:p14="http://schemas.microsoft.com/office/powerpoint/2010/main" val="941091393"/>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90D486B7-94C2-477A-B2EE-907D6F01D675}" type="slidenum">
              <a:rPr lang="en-US"/>
              <a:pPr/>
              <a:t>‹#›</a:t>
            </a:fld>
            <a:endParaRPr lang="en-US"/>
          </a:p>
        </p:txBody>
      </p:sp>
    </p:spTree>
    <p:extLst>
      <p:ext uri="{BB962C8B-B14F-4D97-AF65-F5344CB8AC3E}">
        <p14:creationId xmlns:p14="http://schemas.microsoft.com/office/powerpoint/2010/main" val="2514837841"/>
      </p:ext>
    </p:extLst>
  </p:cSld>
  <p:clrMapOvr>
    <a:masterClrMapping/>
  </p:clrMapOvr>
  <p:transition>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AE531B88-EB97-4641-80E3-94A698D9582F}" type="slidenum">
              <a:rPr lang="en-US"/>
              <a:pPr/>
              <a:t>‹#›</a:t>
            </a:fld>
            <a:endParaRPr lang="en-US"/>
          </a:p>
        </p:txBody>
      </p:sp>
    </p:spTree>
    <p:extLst>
      <p:ext uri="{BB962C8B-B14F-4D97-AF65-F5344CB8AC3E}">
        <p14:creationId xmlns:p14="http://schemas.microsoft.com/office/powerpoint/2010/main" val="801499136"/>
      </p:ext>
    </p:extLst>
  </p:cSld>
  <p:clrMapOvr>
    <a:masterClrMapping/>
  </p:clrMapOvr>
  <p:transition>
    <p:zo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8400"/>
            <a:ext cx="1905000" cy="457200"/>
          </a:xfrm>
          <a:prstGeom prst="rect">
            <a:avLst/>
          </a:prstGeom>
        </p:spPr>
        <p:txBody>
          <a:bodyPr/>
          <a:lstStyle>
            <a:lvl1pPr>
              <a:defRPr/>
            </a:lvl1pPr>
          </a:lstStyle>
          <a:p>
            <a:fld id="{AD45EDB8-092A-4130-B04E-7A3F7D498C22}" type="slidenum">
              <a:rPr lang="en-US"/>
              <a:pPr/>
              <a:t>‹#›</a:t>
            </a:fld>
            <a:endParaRPr lang="en-US"/>
          </a:p>
        </p:txBody>
      </p:sp>
    </p:spTree>
    <p:extLst>
      <p:ext uri="{BB962C8B-B14F-4D97-AF65-F5344CB8AC3E}">
        <p14:creationId xmlns:p14="http://schemas.microsoft.com/office/powerpoint/2010/main" val="2153296350"/>
      </p:ext>
    </p:extLst>
  </p:cSld>
  <p:clrMapOvr>
    <a:masterClrMapping/>
  </p:clrMapOvr>
  <p:transition>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a:defRPr/>
            </a:lvl1pPr>
          </a:lstStyle>
          <a:p>
            <a:fld id="{5EBED6A7-75AC-4595-9FC9-244B3A3D7F26}" type="slidenum">
              <a:rPr lang="en-US"/>
              <a:pPr/>
              <a:t>‹#›</a:t>
            </a:fld>
            <a:endParaRPr lang="en-US"/>
          </a:p>
        </p:txBody>
      </p:sp>
    </p:spTree>
    <p:extLst>
      <p:ext uri="{BB962C8B-B14F-4D97-AF65-F5344CB8AC3E}">
        <p14:creationId xmlns:p14="http://schemas.microsoft.com/office/powerpoint/2010/main" val="3250108494"/>
      </p:ext>
    </p:extLst>
  </p:cSld>
  <p:clrMapOvr>
    <a:masterClrMapping/>
  </p:clrMapOvr>
  <p:transition>
    <p:zo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a:defRPr/>
            </a:lvl1pPr>
          </a:lstStyle>
          <a:p>
            <a:fld id="{93235FEE-A065-48A8-ACB1-8A5CCF39A102}" type="slidenum">
              <a:rPr lang="en-US"/>
              <a:pPr/>
              <a:t>‹#›</a:t>
            </a:fld>
            <a:endParaRPr lang="en-US"/>
          </a:p>
        </p:txBody>
      </p:sp>
    </p:spTree>
    <p:extLst>
      <p:ext uri="{BB962C8B-B14F-4D97-AF65-F5344CB8AC3E}">
        <p14:creationId xmlns:p14="http://schemas.microsoft.com/office/powerpoint/2010/main" val="422342450"/>
      </p:ext>
    </p:extLst>
  </p:cSld>
  <p:clrMapOvr>
    <a:masterClrMapping/>
  </p:clrMapOvr>
  <p:transition>
    <p:zo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7DE5E4D1-D012-40C9-9D71-1131890CCC59}" type="slidenum">
              <a:rPr lang="en-US"/>
              <a:pPr/>
              <a:t>‹#›</a:t>
            </a:fld>
            <a:endParaRPr lang="en-US"/>
          </a:p>
        </p:txBody>
      </p:sp>
    </p:spTree>
    <p:extLst>
      <p:ext uri="{BB962C8B-B14F-4D97-AF65-F5344CB8AC3E}">
        <p14:creationId xmlns:p14="http://schemas.microsoft.com/office/powerpoint/2010/main" val="1600653931"/>
      </p:ext>
    </p:extLst>
  </p:cSld>
  <p:clrMapOvr>
    <a:masterClrMapping/>
  </p:clrMapOvr>
  <p:transition>
    <p:zo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DA76ADE2-F9BE-4AA4-AAD7-46E554EB0421}" type="slidenum">
              <a:rPr lang="en-US"/>
              <a:pPr/>
              <a:t>‹#›</a:t>
            </a:fld>
            <a:endParaRPr lang="en-US"/>
          </a:p>
        </p:txBody>
      </p:sp>
    </p:spTree>
    <p:extLst>
      <p:ext uri="{BB962C8B-B14F-4D97-AF65-F5344CB8AC3E}">
        <p14:creationId xmlns:p14="http://schemas.microsoft.com/office/powerpoint/2010/main" val="2016107213"/>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D486B7-94C2-477A-B2EE-907D6F01D675}" type="slidenum">
              <a:rPr lang="en-US"/>
              <a:pPr/>
              <a:t>‹#›</a:t>
            </a:fld>
            <a:endParaRPr lang="en-US"/>
          </a:p>
        </p:txBody>
      </p:sp>
    </p:spTree>
    <p:extLst>
      <p:ext uri="{BB962C8B-B14F-4D97-AF65-F5344CB8AC3E}">
        <p14:creationId xmlns:p14="http://schemas.microsoft.com/office/powerpoint/2010/main" val="2514837841"/>
      </p:ext>
    </p:extLst>
  </p:cSld>
  <p:clrMapOvr>
    <a:masterClrMapping/>
  </p:clrMapOvr>
  <p:transition>
    <p:zo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981200"/>
            <a:ext cx="7772400" cy="4114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38FF3D78-D88F-4E41-8797-52E50EFB5FA4}" type="slidenum">
              <a:rPr lang="en-US"/>
              <a:pPr/>
              <a:t>‹#›</a:t>
            </a:fld>
            <a:endParaRPr lang="en-US"/>
          </a:p>
        </p:txBody>
      </p:sp>
    </p:spTree>
    <p:extLst>
      <p:ext uri="{BB962C8B-B14F-4D97-AF65-F5344CB8AC3E}">
        <p14:creationId xmlns:p14="http://schemas.microsoft.com/office/powerpoint/2010/main" val="1867769806"/>
      </p:ext>
    </p:extLst>
  </p:cSld>
  <p:clrMapOvr>
    <a:masterClrMapping/>
  </p:clrMapOvr>
  <p:transition>
    <p:zo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04129AEE-77CF-494B-903F-596EE4C2A031}" type="slidenum">
              <a:rPr lang="en-US"/>
              <a:pPr/>
              <a:t>‹#›</a:t>
            </a:fld>
            <a:endParaRPr lang="en-US"/>
          </a:p>
        </p:txBody>
      </p:sp>
    </p:spTree>
    <p:extLst>
      <p:ext uri="{BB962C8B-B14F-4D97-AF65-F5344CB8AC3E}">
        <p14:creationId xmlns:p14="http://schemas.microsoft.com/office/powerpoint/2010/main" val="2262385314"/>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E531B88-EB97-4641-80E3-94A698D9582F}" type="slidenum">
              <a:rPr lang="en-US"/>
              <a:pPr/>
              <a:t>‹#›</a:t>
            </a:fld>
            <a:endParaRPr lang="en-US"/>
          </a:p>
        </p:txBody>
      </p:sp>
    </p:spTree>
    <p:extLst>
      <p:ext uri="{BB962C8B-B14F-4D97-AF65-F5344CB8AC3E}">
        <p14:creationId xmlns:p14="http://schemas.microsoft.com/office/powerpoint/2010/main" val="801499136"/>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D45EDB8-092A-4130-B04E-7A3F7D498C22}" type="slidenum">
              <a:rPr lang="en-US"/>
              <a:pPr/>
              <a:t>‹#›</a:t>
            </a:fld>
            <a:endParaRPr lang="en-US"/>
          </a:p>
        </p:txBody>
      </p:sp>
    </p:spTree>
    <p:extLst>
      <p:ext uri="{BB962C8B-B14F-4D97-AF65-F5344CB8AC3E}">
        <p14:creationId xmlns:p14="http://schemas.microsoft.com/office/powerpoint/2010/main" val="2153296350"/>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EBED6A7-75AC-4595-9FC9-244B3A3D7F26}" type="slidenum">
              <a:rPr lang="en-US"/>
              <a:pPr/>
              <a:t>‹#›</a:t>
            </a:fld>
            <a:endParaRPr lang="en-US"/>
          </a:p>
        </p:txBody>
      </p:sp>
    </p:spTree>
    <p:extLst>
      <p:ext uri="{BB962C8B-B14F-4D97-AF65-F5344CB8AC3E}">
        <p14:creationId xmlns:p14="http://schemas.microsoft.com/office/powerpoint/2010/main" val="3250108494"/>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3235FEE-A065-48A8-ACB1-8A5CCF39A102}" type="slidenum">
              <a:rPr lang="en-US"/>
              <a:pPr/>
              <a:t>‹#›</a:t>
            </a:fld>
            <a:endParaRPr lang="en-US"/>
          </a:p>
        </p:txBody>
      </p:sp>
    </p:spTree>
    <p:extLst>
      <p:ext uri="{BB962C8B-B14F-4D97-AF65-F5344CB8AC3E}">
        <p14:creationId xmlns:p14="http://schemas.microsoft.com/office/powerpoint/2010/main" val="422342450"/>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E5E4D1-D012-40C9-9D71-1131890CCC59}" type="slidenum">
              <a:rPr lang="en-US"/>
              <a:pPr/>
              <a:t>‹#›</a:t>
            </a:fld>
            <a:endParaRPr lang="en-US"/>
          </a:p>
        </p:txBody>
      </p:sp>
    </p:spTree>
    <p:extLst>
      <p:ext uri="{BB962C8B-B14F-4D97-AF65-F5344CB8AC3E}">
        <p14:creationId xmlns:p14="http://schemas.microsoft.com/office/powerpoint/2010/main" val="1600653931"/>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A76ADE2-F9BE-4AA4-AAD7-46E554EB0421}" type="slidenum">
              <a:rPr lang="en-US"/>
              <a:pPr/>
              <a:t>‹#›</a:t>
            </a:fld>
            <a:endParaRPr lang="en-US"/>
          </a:p>
        </p:txBody>
      </p:sp>
    </p:spTree>
    <p:extLst>
      <p:ext uri="{BB962C8B-B14F-4D97-AF65-F5344CB8AC3E}">
        <p14:creationId xmlns:p14="http://schemas.microsoft.com/office/powerpoint/2010/main" val="2016107213"/>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D0DEF4E-2D1B-4284-A229-9811C19DA8A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QuestionShape"/>
          <p:cNvSpPr/>
          <p:nvPr userDrawn="1"/>
        </p:nvSpPr>
        <p:spPr bwMode="auto">
          <a:xfrm>
            <a:off x="127000" y="127000"/>
            <a:ext cx="88900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z="4400" smtClean="0">
                <a:solidFill>
                  <a:schemeClr val="tx2"/>
                </a:solidFill>
                <a:latin typeface="+mj-lt"/>
                <a:ea typeface="+mj-ea"/>
                <a:cs typeface="+mj-cs"/>
              </a:rPr>
              <a:t>iRespond Question Master</a:t>
            </a:r>
          </a:p>
        </p:txBody>
      </p:sp>
      <p:sp>
        <p:nvSpPr>
          <p:cNvPr id="3" name="AShape"/>
          <p:cNvSpPr/>
          <p:nvPr userDrawn="1"/>
        </p:nvSpPr>
        <p:spPr bwMode="auto">
          <a:xfrm>
            <a:off x="127000" y="3111500"/>
            <a:ext cx="88900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latin typeface="+mn-lt"/>
              </a:rPr>
              <a:t>A.) Response A</a:t>
            </a:r>
          </a:p>
        </p:txBody>
      </p:sp>
      <p:sp>
        <p:nvSpPr>
          <p:cNvPr id="4" name="BShape"/>
          <p:cNvSpPr/>
          <p:nvPr userDrawn="1"/>
        </p:nvSpPr>
        <p:spPr bwMode="auto">
          <a:xfrm>
            <a:off x="127000" y="3835400"/>
            <a:ext cx="88900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latin typeface="+mn-lt"/>
              </a:rPr>
              <a:t>B.) Response B</a:t>
            </a:r>
          </a:p>
        </p:txBody>
      </p:sp>
      <p:sp>
        <p:nvSpPr>
          <p:cNvPr id="5" name="CShape"/>
          <p:cNvSpPr/>
          <p:nvPr userDrawn="1"/>
        </p:nvSpPr>
        <p:spPr bwMode="auto">
          <a:xfrm>
            <a:off x="127000" y="4559300"/>
            <a:ext cx="88900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latin typeface="+mn-lt"/>
              </a:rPr>
              <a:t>C.) Response C</a:t>
            </a:r>
          </a:p>
        </p:txBody>
      </p:sp>
      <p:sp>
        <p:nvSpPr>
          <p:cNvPr id="6" name="DShape"/>
          <p:cNvSpPr/>
          <p:nvPr userDrawn="1"/>
        </p:nvSpPr>
        <p:spPr bwMode="auto">
          <a:xfrm>
            <a:off x="127000" y="5283200"/>
            <a:ext cx="88900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latin typeface="+mn-lt"/>
              </a:rPr>
              <a:t>D.) Response D</a:t>
            </a:r>
          </a:p>
        </p:txBody>
      </p:sp>
      <p:sp>
        <p:nvSpPr>
          <p:cNvPr id="7" name="EShape"/>
          <p:cNvSpPr/>
          <p:nvPr userDrawn="1"/>
        </p:nvSpPr>
        <p:spPr bwMode="auto">
          <a:xfrm>
            <a:off x="127000" y="6007100"/>
            <a:ext cx="88900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latin typeface="+mn-lt"/>
              </a:rPr>
              <a:t>E.) Response E</a:t>
            </a:r>
          </a:p>
        </p:txBody>
      </p:sp>
      <p:sp>
        <p:nvSpPr>
          <p:cNvPr id="8" name="Percent"/>
          <p:cNvSpPr/>
          <p:nvPr userDrawn="1"/>
        </p:nvSpPr>
        <p:spPr bwMode="auto">
          <a:xfrm>
            <a:off x="6350000" y="254000"/>
            <a:ext cx="2540000" cy="508000"/>
          </a:xfrm>
          <a:prstGeom prst="rect">
            <a:avLst/>
          </a:prstGeom>
          <a:solidFill>
            <a:srgbClr val="3366FF">
              <a:alpha val="0"/>
            </a:srgb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rPr>
              <a:t>Percent Complete 100%</a:t>
            </a:r>
          </a:p>
        </p:txBody>
      </p:sp>
      <p:sp>
        <p:nvSpPr>
          <p:cNvPr id="9" name="Timer"/>
          <p:cNvSpPr/>
          <p:nvPr userDrawn="1"/>
        </p:nvSpPr>
        <p:spPr bwMode="auto">
          <a:xfrm>
            <a:off x="254000" y="254000"/>
            <a:ext cx="2540000" cy="508000"/>
          </a:xfrm>
          <a:prstGeom prst="rect">
            <a:avLst/>
          </a:prstGeom>
          <a:solidFill>
            <a:srgbClr val="3366FF">
              <a:alpha val="0"/>
            </a:srgb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rPr>
              <a:t>00:30</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ransition>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366FF"/>
        </a:solidFill>
        <a:effectLst/>
      </p:bgPr>
    </p:bg>
    <p:spTree>
      <p:nvGrpSpPr>
        <p:cNvPr id="1" name=""/>
        <p:cNvGrpSpPr/>
        <p:nvPr/>
      </p:nvGrpSpPr>
      <p:grpSpPr>
        <a:xfrm>
          <a:off x="0" y="0"/>
          <a:ext cx="0" cy="0"/>
          <a:chOff x="0" y="0"/>
          <a:chExt cx="0" cy="0"/>
        </a:xfrm>
      </p:grpSpPr>
      <p:sp>
        <p:nvSpPr>
          <p:cNvPr id="2" name="GraphShape" hidden="1"/>
          <p:cNvSpPr/>
          <p:nvPr userDrawn="1"/>
        </p:nvSpPr>
        <p:spPr bwMode="auto">
          <a:xfrm>
            <a:off x="127000" y="254000"/>
            <a:ext cx="1270000" cy="1270000"/>
          </a:xfrm>
          <a:prstGeom prst="rect">
            <a:avLst/>
          </a:prstGeom>
          <a:solidFill>
            <a:srgbClr val="3366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600" b="0" i="0" u="none" strike="noStrike" cap="none" normalizeH="0" baseline="0" smtClean="0">
                <a:ln>
                  <a:noFill/>
                </a:ln>
                <a:solidFill>
                  <a:schemeClr val="tx1"/>
                </a:solidFill>
                <a:effectLst/>
                <a:latin typeface="Times New Roman" pitchFamily="18" charset="0"/>
              </a:rPr>
              <a:t>iRespond Graph</a:t>
            </a:r>
          </a:p>
        </p:txBody>
      </p:sp>
      <p:grpSp>
        <p:nvGrpSpPr>
          <p:cNvPr id="1024" name="CorrectBarGroup"/>
          <p:cNvGrpSpPr/>
          <p:nvPr userDrawn="1"/>
        </p:nvGrpSpPr>
        <p:grpSpPr>
          <a:xfrm>
            <a:off x="1270000" y="3175000"/>
            <a:ext cx="2667000" cy="2540000"/>
            <a:chOff x="1270000" y="3175000"/>
            <a:chExt cx="2667000" cy="2540000"/>
          </a:xfrm>
        </p:grpSpPr>
        <p:sp>
          <p:nvSpPr>
            <p:cNvPr id="4" name="CorrectBar0"/>
            <p:cNvSpPr/>
            <p:nvPr userDrawn="1"/>
          </p:nvSpPr>
          <p:spPr bwMode="auto">
            <a:xfrm>
              <a:off x="1270000" y="3175000"/>
              <a:ext cx="1079500" cy="2540000"/>
            </a:xfrm>
            <a:prstGeom prst="rect">
              <a:avLst/>
            </a:prstGeom>
            <a:solidFill>
              <a:srgbClr val="22FF2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sp>
          <p:nvSpPr>
            <p:cNvPr id="7" name="CorrectBar1"/>
            <p:cNvSpPr/>
            <p:nvPr userDrawn="1"/>
          </p:nvSpPr>
          <p:spPr bwMode="auto">
            <a:xfrm>
              <a:off x="2857500" y="4445000"/>
              <a:ext cx="1079500" cy="1270000"/>
            </a:xfrm>
            <a:prstGeom prst="rect">
              <a:avLst/>
            </a:prstGeom>
            <a:solidFill>
              <a:srgbClr val="22FF2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grpSp>
      <p:grpSp>
        <p:nvGrpSpPr>
          <p:cNvPr id="30" name="PercentLabelGroup"/>
          <p:cNvGrpSpPr/>
          <p:nvPr userDrawn="1"/>
        </p:nvGrpSpPr>
        <p:grpSpPr>
          <a:xfrm>
            <a:off x="1270000" y="1270000"/>
            <a:ext cx="7429500" cy="317500"/>
            <a:chOff x="1270000" y="1270000"/>
            <a:chExt cx="7429500" cy="317500"/>
          </a:xfrm>
        </p:grpSpPr>
        <p:sp>
          <p:nvSpPr>
            <p:cNvPr id="3" name="PercentLabel0"/>
            <p:cNvSpPr/>
            <p:nvPr userDrawn="1"/>
          </p:nvSpPr>
          <p:spPr bwMode="auto">
            <a:xfrm>
              <a:off x="1270000" y="1270000"/>
              <a:ext cx="1079500" cy="317500"/>
            </a:xfrm>
            <a:prstGeom prst="rect">
              <a:avLst/>
            </a:prstGeom>
            <a:solidFill>
              <a:srgbClr val="3366FF">
                <a:alpha val="0"/>
              </a:srgb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67%</a:t>
              </a:r>
            </a:p>
          </p:txBody>
        </p:sp>
        <p:sp>
          <p:nvSpPr>
            <p:cNvPr id="6" name="PercentLabel1"/>
            <p:cNvSpPr/>
            <p:nvPr userDrawn="1"/>
          </p:nvSpPr>
          <p:spPr bwMode="auto">
            <a:xfrm>
              <a:off x="2857500" y="1270000"/>
              <a:ext cx="1079500" cy="317500"/>
            </a:xfrm>
            <a:prstGeom prst="rect">
              <a:avLst/>
            </a:prstGeom>
            <a:solidFill>
              <a:srgbClr val="3366FF">
                <a:alpha val="0"/>
              </a:srgb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33%</a:t>
              </a:r>
            </a:p>
          </p:txBody>
        </p:sp>
        <p:sp>
          <p:nvSpPr>
            <p:cNvPr id="9" name="PercentLabel2"/>
            <p:cNvSpPr/>
            <p:nvPr userDrawn="1"/>
          </p:nvSpPr>
          <p:spPr bwMode="auto">
            <a:xfrm>
              <a:off x="4445000" y="1270000"/>
              <a:ext cx="1079500" cy="317500"/>
            </a:xfrm>
            <a:prstGeom prst="rect">
              <a:avLst/>
            </a:prstGeom>
            <a:solidFill>
              <a:srgbClr val="3366FF">
                <a:alpha val="0"/>
              </a:srgb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100%</a:t>
              </a:r>
            </a:p>
          </p:txBody>
        </p:sp>
        <p:sp>
          <p:nvSpPr>
            <p:cNvPr id="12" name="PercentLabel3"/>
            <p:cNvSpPr/>
            <p:nvPr userDrawn="1"/>
          </p:nvSpPr>
          <p:spPr bwMode="auto">
            <a:xfrm>
              <a:off x="6032500" y="1270000"/>
              <a:ext cx="1079500" cy="317500"/>
            </a:xfrm>
            <a:prstGeom prst="rect">
              <a:avLst/>
            </a:prstGeom>
            <a:solidFill>
              <a:srgbClr val="3366FF">
                <a:alpha val="0"/>
              </a:srgb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100%</a:t>
              </a:r>
            </a:p>
          </p:txBody>
        </p:sp>
        <p:sp>
          <p:nvSpPr>
            <p:cNvPr id="15" name="PercentLabel4"/>
            <p:cNvSpPr/>
            <p:nvPr userDrawn="1"/>
          </p:nvSpPr>
          <p:spPr bwMode="auto">
            <a:xfrm>
              <a:off x="7620000" y="1270000"/>
              <a:ext cx="1079500" cy="317500"/>
            </a:xfrm>
            <a:prstGeom prst="rect">
              <a:avLst/>
            </a:prstGeom>
            <a:solidFill>
              <a:srgbClr val="3366FF">
                <a:alpha val="0"/>
              </a:srgb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67%</a:t>
              </a:r>
            </a:p>
          </p:txBody>
        </p:sp>
      </p:grpSp>
      <p:grpSp>
        <p:nvGrpSpPr>
          <p:cNvPr id="1025" name="IncorrectBarGroup"/>
          <p:cNvGrpSpPr/>
          <p:nvPr userDrawn="1"/>
        </p:nvGrpSpPr>
        <p:grpSpPr>
          <a:xfrm>
            <a:off x="4445000" y="1905000"/>
            <a:ext cx="4254500" cy="3810000"/>
            <a:chOff x="4445000" y="1905000"/>
            <a:chExt cx="4254500" cy="3810000"/>
          </a:xfrm>
        </p:grpSpPr>
        <p:sp>
          <p:nvSpPr>
            <p:cNvPr id="10" name="IncorrectBar2"/>
            <p:cNvSpPr/>
            <p:nvPr userDrawn="1"/>
          </p:nvSpPr>
          <p:spPr bwMode="auto">
            <a:xfrm>
              <a:off x="4445000" y="1905000"/>
              <a:ext cx="1079500" cy="3810000"/>
            </a:xfrm>
            <a:prstGeom prst="rect">
              <a:avLst/>
            </a:prstGeom>
            <a:solidFill>
              <a:srgbClr val="FF222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sp>
          <p:nvSpPr>
            <p:cNvPr id="13" name="IncorrectBar3"/>
            <p:cNvSpPr/>
            <p:nvPr userDrawn="1"/>
          </p:nvSpPr>
          <p:spPr bwMode="auto">
            <a:xfrm>
              <a:off x="6032500" y="1905000"/>
              <a:ext cx="1079500" cy="3810000"/>
            </a:xfrm>
            <a:prstGeom prst="rect">
              <a:avLst/>
            </a:prstGeom>
            <a:solidFill>
              <a:srgbClr val="FF222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sp>
          <p:nvSpPr>
            <p:cNvPr id="16" name="IncorrectBar4"/>
            <p:cNvSpPr/>
            <p:nvPr userDrawn="1"/>
          </p:nvSpPr>
          <p:spPr bwMode="auto">
            <a:xfrm>
              <a:off x="7620000" y="3175000"/>
              <a:ext cx="1079500" cy="2540000"/>
            </a:xfrm>
            <a:prstGeom prst="rect">
              <a:avLst/>
            </a:prstGeom>
            <a:solidFill>
              <a:srgbClr val="FF222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grpSp>
      <p:grpSp>
        <p:nvGrpSpPr>
          <p:cNvPr id="28" name="XLabelGroup"/>
          <p:cNvGrpSpPr/>
          <p:nvPr userDrawn="1"/>
        </p:nvGrpSpPr>
        <p:grpSpPr>
          <a:xfrm>
            <a:off x="1270000" y="5842000"/>
            <a:ext cx="7429500" cy="317500"/>
            <a:chOff x="1270000" y="5842000"/>
            <a:chExt cx="7429500" cy="317500"/>
          </a:xfrm>
        </p:grpSpPr>
        <p:sp>
          <p:nvSpPr>
            <p:cNvPr id="5" name="XValueLabel0"/>
            <p:cNvSpPr/>
            <p:nvPr userDrawn="1"/>
          </p:nvSpPr>
          <p:spPr bwMode="auto">
            <a:xfrm>
              <a:off x="1270000" y="5842000"/>
              <a:ext cx="1079500" cy="317500"/>
            </a:xfrm>
            <a:prstGeom prst="rect">
              <a:avLst/>
            </a:prstGeom>
            <a:solidFill>
              <a:srgbClr val="3366FF">
                <a:alpha val="0"/>
              </a:srgb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A*</a:t>
              </a:r>
            </a:p>
          </p:txBody>
        </p:sp>
        <p:sp>
          <p:nvSpPr>
            <p:cNvPr id="8" name="XValueLabel1"/>
            <p:cNvSpPr/>
            <p:nvPr userDrawn="1"/>
          </p:nvSpPr>
          <p:spPr bwMode="auto">
            <a:xfrm>
              <a:off x="2857500" y="5842000"/>
              <a:ext cx="1079500" cy="317500"/>
            </a:xfrm>
            <a:prstGeom prst="rect">
              <a:avLst/>
            </a:prstGeom>
            <a:solidFill>
              <a:srgbClr val="3366FF">
                <a:alpha val="0"/>
              </a:srgb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B*</a:t>
              </a:r>
            </a:p>
          </p:txBody>
        </p:sp>
        <p:sp>
          <p:nvSpPr>
            <p:cNvPr id="11" name="XValueLabel2"/>
            <p:cNvSpPr/>
            <p:nvPr userDrawn="1"/>
          </p:nvSpPr>
          <p:spPr bwMode="auto">
            <a:xfrm>
              <a:off x="4445000" y="5842000"/>
              <a:ext cx="1079500" cy="317500"/>
            </a:xfrm>
            <a:prstGeom prst="rect">
              <a:avLst/>
            </a:prstGeom>
            <a:solidFill>
              <a:srgbClr val="3366FF">
                <a:alpha val="0"/>
              </a:srgb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C</a:t>
              </a:r>
            </a:p>
          </p:txBody>
        </p:sp>
        <p:sp>
          <p:nvSpPr>
            <p:cNvPr id="14" name="XValueLabel3"/>
            <p:cNvSpPr/>
            <p:nvPr userDrawn="1"/>
          </p:nvSpPr>
          <p:spPr bwMode="auto">
            <a:xfrm>
              <a:off x="6032500" y="5842000"/>
              <a:ext cx="1079500" cy="317500"/>
            </a:xfrm>
            <a:prstGeom prst="rect">
              <a:avLst/>
            </a:prstGeom>
            <a:solidFill>
              <a:srgbClr val="3366FF">
                <a:alpha val="0"/>
              </a:srgb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D</a:t>
              </a:r>
            </a:p>
          </p:txBody>
        </p:sp>
        <p:sp>
          <p:nvSpPr>
            <p:cNvPr id="17" name="XValueLabel4"/>
            <p:cNvSpPr/>
            <p:nvPr userDrawn="1"/>
          </p:nvSpPr>
          <p:spPr bwMode="auto">
            <a:xfrm>
              <a:off x="7620000" y="5842000"/>
              <a:ext cx="1079500" cy="317500"/>
            </a:xfrm>
            <a:prstGeom prst="rect">
              <a:avLst/>
            </a:prstGeom>
            <a:solidFill>
              <a:srgbClr val="3366FF">
                <a:alpha val="0"/>
              </a:srgb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E</a:t>
              </a:r>
            </a:p>
          </p:txBody>
        </p:sp>
      </p:grpSp>
      <p:grpSp>
        <p:nvGrpSpPr>
          <p:cNvPr id="31" name="AxisLineGroup"/>
          <p:cNvGrpSpPr/>
          <p:nvPr userDrawn="1"/>
        </p:nvGrpSpPr>
        <p:grpSpPr>
          <a:xfrm>
            <a:off x="889000" y="1587500"/>
            <a:ext cx="8001000" cy="4127500"/>
            <a:chOff x="889000" y="1587500"/>
            <a:chExt cx="8001000" cy="4127500"/>
          </a:xfrm>
        </p:grpSpPr>
        <p:cxnSp>
          <p:nvCxnSpPr>
            <p:cNvPr id="18" name="XAxisLine"/>
            <p:cNvCxnSpPr/>
            <p:nvPr userDrawn="1"/>
          </p:nvCxnSpPr>
          <p:spPr bwMode="auto">
            <a:xfrm>
              <a:off x="889000" y="5715000"/>
              <a:ext cx="8001000" cy="0"/>
            </a:xfrm>
            <a:prstGeom prst="line">
              <a:avLst/>
            </a:prstGeom>
            <a:solidFill>
              <a:srgbClr val="3366F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YAxisLine"/>
            <p:cNvCxnSpPr/>
            <p:nvPr userDrawn="1"/>
          </p:nvCxnSpPr>
          <p:spPr bwMode="auto">
            <a:xfrm>
              <a:off x="1016000" y="1587500"/>
              <a:ext cx="0" cy="4127500"/>
            </a:xfrm>
            <a:prstGeom prst="line">
              <a:avLst/>
            </a:prstGeom>
            <a:solidFill>
              <a:srgbClr val="3366F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YAxisTick0"/>
            <p:cNvCxnSpPr/>
            <p:nvPr userDrawn="1"/>
          </p:nvCxnSpPr>
          <p:spPr bwMode="auto">
            <a:xfrm>
              <a:off x="889000" y="5715000"/>
              <a:ext cx="254000" cy="0"/>
            </a:xfrm>
            <a:prstGeom prst="line">
              <a:avLst/>
            </a:prstGeom>
            <a:solidFill>
              <a:srgbClr val="3366F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YAxisTick1"/>
            <p:cNvCxnSpPr/>
            <p:nvPr userDrawn="1"/>
          </p:nvCxnSpPr>
          <p:spPr bwMode="auto">
            <a:xfrm>
              <a:off x="889000" y="4445000"/>
              <a:ext cx="254000" cy="0"/>
            </a:xfrm>
            <a:prstGeom prst="line">
              <a:avLst/>
            </a:prstGeom>
            <a:solidFill>
              <a:srgbClr val="3366F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YAxisTick2"/>
            <p:cNvCxnSpPr/>
            <p:nvPr userDrawn="1"/>
          </p:nvCxnSpPr>
          <p:spPr bwMode="auto">
            <a:xfrm>
              <a:off x="889000" y="3175000"/>
              <a:ext cx="254000" cy="0"/>
            </a:xfrm>
            <a:prstGeom prst="line">
              <a:avLst/>
            </a:prstGeom>
            <a:solidFill>
              <a:srgbClr val="3366F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YAxisTick3"/>
            <p:cNvCxnSpPr/>
            <p:nvPr userDrawn="1"/>
          </p:nvCxnSpPr>
          <p:spPr bwMode="auto">
            <a:xfrm>
              <a:off x="889000" y="1905000"/>
              <a:ext cx="254000" cy="0"/>
            </a:xfrm>
            <a:prstGeom prst="line">
              <a:avLst/>
            </a:prstGeom>
            <a:solidFill>
              <a:srgbClr val="3366F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9" name="YLabelGroup"/>
          <p:cNvGrpSpPr/>
          <p:nvPr userDrawn="1"/>
        </p:nvGrpSpPr>
        <p:grpSpPr>
          <a:xfrm>
            <a:off x="254000" y="1841500"/>
            <a:ext cx="762000" cy="3937000"/>
            <a:chOff x="254000" y="1841500"/>
            <a:chExt cx="762000" cy="3937000"/>
          </a:xfrm>
        </p:grpSpPr>
        <p:sp>
          <p:nvSpPr>
            <p:cNvPr id="21" name="YValueLabel0"/>
            <p:cNvSpPr/>
            <p:nvPr userDrawn="1"/>
          </p:nvSpPr>
          <p:spPr bwMode="auto">
            <a:xfrm>
              <a:off x="254000" y="5651500"/>
              <a:ext cx="762000" cy="127000"/>
            </a:xfrm>
            <a:prstGeom prst="rect">
              <a:avLst/>
            </a:prstGeom>
            <a:solidFill>
              <a:srgbClr val="3366FF">
                <a:alpha val="0"/>
              </a:srgb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rPr>
                <a:t>0</a:t>
              </a:r>
            </a:p>
          </p:txBody>
        </p:sp>
        <p:sp>
          <p:nvSpPr>
            <p:cNvPr id="23" name="YValueLabel1"/>
            <p:cNvSpPr/>
            <p:nvPr userDrawn="1"/>
          </p:nvSpPr>
          <p:spPr bwMode="auto">
            <a:xfrm>
              <a:off x="254000" y="4381500"/>
              <a:ext cx="762000" cy="127000"/>
            </a:xfrm>
            <a:prstGeom prst="rect">
              <a:avLst/>
            </a:prstGeom>
            <a:solidFill>
              <a:srgbClr val="3366FF">
                <a:alpha val="0"/>
              </a:srgb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rPr>
                <a:t>1</a:t>
              </a:r>
            </a:p>
          </p:txBody>
        </p:sp>
        <p:sp>
          <p:nvSpPr>
            <p:cNvPr id="25" name="YValueLabel2"/>
            <p:cNvSpPr/>
            <p:nvPr userDrawn="1"/>
          </p:nvSpPr>
          <p:spPr bwMode="auto">
            <a:xfrm>
              <a:off x="254000" y="3111500"/>
              <a:ext cx="762000" cy="127000"/>
            </a:xfrm>
            <a:prstGeom prst="rect">
              <a:avLst/>
            </a:prstGeom>
            <a:solidFill>
              <a:srgbClr val="3366FF">
                <a:alpha val="0"/>
              </a:srgb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rPr>
                <a:t>2</a:t>
              </a:r>
            </a:p>
          </p:txBody>
        </p:sp>
        <p:sp>
          <p:nvSpPr>
            <p:cNvPr id="27" name="YValueLabel3"/>
            <p:cNvSpPr/>
            <p:nvPr userDrawn="1"/>
          </p:nvSpPr>
          <p:spPr bwMode="auto">
            <a:xfrm>
              <a:off x="254000" y="1841500"/>
              <a:ext cx="762000" cy="127000"/>
            </a:xfrm>
            <a:prstGeom prst="rect">
              <a:avLst/>
            </a:prstGeom>
            <a:solidFill>
              <a:srgbClr val="3366FF">
                <a:alpha val="0"/>
              </a:srgb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rPr>
                <a:t>3</a:t>
              </a:r>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ransition>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4.xml"/><Relationship Id="rId18" Type="http://schemas.openxmlformats.org/officeDocument/2006/relationships/slide" Target="slide34.xml"/><Relationship Id="rId26" Type="http://schemas.openxmlformats.org/officeDocument/2006/relationships/slide" Target="slide50.xml"/><Relationship Id="rId3" Type="http://schemas.openxmlformats.org/officeDocument/2006/relationships/slide" Target="slide4.xml"/><Relationship Id="rId21" Type="http://schemas.openxmlformats.org/officeDocument/2006/relationships/slide" Target="slide40.xml"/><Relationship Id="rId7" Type="http://schemas.openxmlformats.org/officeDocument/2006/relationships/slide" Target="slide12.xml"/><Relationship Id="rId12" Type="http://schemas.openxmlformats.org/officeDocument/2006/relationships/slide" Target="slide22.xml"/><Relationship Id="rId17" Type="http://schemas.openxmlformats.org/officeDocument/2006/relationships/slide" Target="slide32.xml"/><Relationship Id="rId25" Type="http://schemas.openxmlformats.org/officeDocument/2006/relationships/slide" Target="slide48.xml"/><Relationship Id="rId2" Type="http://schemas.openxmlformats.org/officeDocument/2006/relationships/notesSlide" Target="../notesSlides/notesSlide1.xml"/><Relationship Id="rId16" Type="http://schemas.openxmlformats.org/officeDocument/2006/relationships/slide" Target="slide30.xml"/><Relationship Id="rId20" Type="http://schemas.openxmlformats.org/officeDocument/2006/relationships/slide" Target="slide38.xml"/><Relationship Id="rId1" Type="http://schemas.openxmlformats.org/officeDocument/2006/relationships/slideLayout" Target="../slideLayouts/slideLayout7.xml"/><Relationship Id="rId6" Type="http://schemas.openxmlformats.org/officeDocument/2006/relationships/slide" Target="slide10.xml"/><Relationship Id="rId11" Type="http://schemas.openxmlformats.org/officeDocument/2006/relationships/slide" Target="slide20.xml"/><Relationship Id="rId24" Type="http://schemas.openxmlformats.org/officeDocument/2006/relationships/slide" Target="slide46.xml"/><Relationship Id="rId5" Type="http://schemas.openxmlformats.org/officeDocument/2006/relationships/slide" Target="slide8.xml"/><Relationship Id="rId15" Type="http://schemas.openxmlformats.org/officeDocument/2006/relationships/slide" Target="slide28.xml"/><Relationship Id="rId23" Type="http://schemas.openxmlformats.org/officeDocument/2006/relationships/slide" Target="slide44.xml"/><Relationship Id="rId10" Type="http://schemas.openxmlformats.org/officeDocument/2006/relationships/slide" Target="slide18.xml"/><Relationship Id="rId19" Type="http://schemas.openxmlformats.org/officeDocument/2006/relationships/slide" Target="slide36.xml"/><Relationship Id="rId4" Type="http://schemas.openxmlformats.org/officeDocument/2006/relationships/slide" Target="slide6.xml"/><Relationship Id="rId9" Type="http://schemas.openxmlformats.org/officeDocument/2006/relationships/slide" Target="slide16.xml"/><Relationship Id="rId14" Type="http://schemas.openxmlformats.org/officeDocument/2006/relationships/slide" Target="slide26.xml"/><Relationship Id="rId22" Type="http://schemas.openxmlformats.org/officeDocument/2006/relationships/slide" Target="slide42.xml"/><Relationship Id="rId27" Type="http://schemas.openxmlformats.org/officeDocument/2006/relationships/slide" Target="slide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7" name="AutoShape 89">
            <a:hlinkClick r:id="rId3" action="ppaction://hlinksldjump" highlightClick="1"/>
          </p:cNvPr>
          <p:cNvSpPr>
            <a:spLocks noChangeArrowheads="1"/>
          </p:cNvSpPr>
          <p:nvPr/>
        </p:nvSpPr>
        <p:spPr bwMode="auto">
          <a:xfrm>
            <a:off x="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3" action="ppaction://hlinksldjump"/>
              </a:rPr>
              <a:t>200</a:t>
            </a:r>
            <a:endParaRPr lang="en-US" sz="3600" b="1"/>
          </a:p>
        </p:txBody>
      </p:sp>
      <p:sp>
        <p:nvSpPr>
          <p:cNvPr id="2138" name="AutoShape 90">
            <a:hlinkClick r:id="rId4" action="ppaction://hlinksldjump" highlightClick="1"/>
          </p:cNvPr>
          <p:cNvSpPr>
            <a:spLocks noChangeArrowheads="1"/>
          </p:cNvSpPr>
          <p:nvPr/>
        </p:nvSpPr>
        <p:spPr bwMode="auto">
          <a:xfrm>
            <a:off x="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4" action="ppaction://hlinksldjump"/>
              </a:rPr>
              <a:t>300</a:t>
            </a:r>
            <a:endParaRPr lang="en-US" sz="3600" b="1">
              <a:hlinkClick r:id="rId4" action="ppaction://hlinksldjump"/>
            </a:endParaRPr>
          </a:p>
        </p:txBody>
      </p:sp>
      <p:sp>
        <p:nvSpPr>
          <p:cNvPr id="2139" name="AutoShape 91">
            <a:hlinkClick r:id="rId5" action="ppaction://hlinksldjump" highlightClick="1"/>
          </p:cNvPr>
          <p:cNvSpPr>
            <a:spLocks noChangeArrowheads="1"/>
          </p:cNvSpPr>
          <p:nvPr/>
        </p:nvSpPr>
        <p:spPr bwMode="auto">
          <a:xfrm>
            <a:off x="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5" action="ppaction://hlinksldjump"/>
              </a:rPr>
              <a:t>400</a:t>
            </a:r>
            <a:endParaRPr lang="en-US" sz="3600" b="1">
              <a:hlinkClick r:id="rId5" action="ppaction://hlinksldjump"/>
            </a:endParaRPr>
          </a:p>
        </p:txBody>
      </p:sp>
      <p:sp>
        <p:nvSpPr>
          <p:cNvPr id="2140" name="AutoShape 92">
            <a:hlinkClick r:id="rId6" action="ppaction://hlinksldjump" highlightClick="1"/>
          </p:cNvPr>
          <p:cNvSpPr>
            <a:spLocks noChangeArrowheads="1"/>
          </p:cNvSpPr>
          <p:nvPr/>
        </p:nvSpPr>
        <p:spPr bwMode="auto">
          <a:xfrm>
            <a:off x="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6" action="ppaction://hlinksldjump"/>
              </a:rPr>
              <a:t>500</a:t>
            </a:r>
            <a:endParaRPr lang="en-US" sz="3600" b="1"/>
          </a:p>
        </p:txBody>
      </p:sp>
      <p:sp>
        <p:nvSpPr>
          <p:cNvPr id="2149" name="AutoShape 101">
            <a:hlinkClick r:id="rId7" action="ppaction://hlinksldjump" highlightClick="1"/>
          </p:cNvPr>
          <p:cNvSpPr>
            <a:spLocks noChangeArrowheads="1"/>
          </p:cNvSpPr>
          <p:nvPr/>
        </p:nvSpPr>
        <p:spPr bwMode="auto">
          <a:xfrm>
            <a:off x="182880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7" action="ppaction://hlinksldjump"/>
              </a:rPr>
              <a:t>100</a:t>
            </a:r>
            <a:endParaRPr lang="en-US" sz="3600" b="1"/>
          </a:p>
        </p:txBody>
      </p:sp>
      <p:sp>
        <p:nvSpPr>
          <p:cNvPr id="2150" name="AutoShape 102">
            <a:hlinkClick r:id="rId8" action="ppaction://hlinksldjump" highlightClick="1"/>
          </p:cNvPr>
          <p:cNvSpPr>
            <a:spLocks noChangeArrowheads="1"/>
          </p:cNvSpPr>
          <p:nvPr/>
        </p:nvSpPr>
        <p:spPr bwMode="auto">
          <a:xfrm>
            <a:off x="182880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8" action="ppaction://hlinksldjump"/>
              </a:rPr>
              <a:t>200</a:t>
            </a:r>
            <a:endParaRPr lang="en-US" sz="3600" b="1">
              <a:hlinkClick r:id="rId8" action="ppaction://hlinksldjump"/>
            </a:endParaRPr>
          </a:p>
        </p:txBody>
      </p:sp>
      <p:sp>
        <p:nvSpPr>
          <p:cNvPr id="2151" name="AutoShape 103">
            <a:hlinkClick r:id="rId9" action="ppaction://hlinksldjump" highlightClick="1"/>
          </p:cNvPr>
          <p:cNvSpPr>
            <a:spLocks noChangeArrowheads="1"/>
          </p:cNvSpPr>
          <p:nvPr/>
        </p:nvSpPr>
        <p:spPr bwMode="auto">
          <a:xfrm>
            <a:off x="182880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9" action="ppaction://hlinksldjump"/>
              </a:rPr>
              <a:t>300</a:t>
            </a:r>
            <a:endParaRPr lang="en-US" sz="3600" b="1"/>
          </a:p>
        </p:txBody>
      </p:sp>
      <p:sp>
        <p:nvSpPr>
          <p:cNvPr id="2152" name="AutoShape 104">
            <a:hlinkClick r:id="rId10" action="ppaction://hlinksldjump" highlightClick="1"/>
          </p:cNvPr>
          <p:cNvSpPr>
            <a:spLocks noChangeArrowheads="1"/>
          </p:cNvSpPr>
          <p:nvPr/>
        </p:nvSpPr>
        <p:spPr bwMode="auto">
          <a:xfrm>
            <a:off x="182880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0" action="ppaction://hlinksldjump"/>
              </a:rPr>
              <a:t>400</a:t>
            </a:r>
            <a:endParaRPr lang="en-US" sz="3600" b="1"/>
          </a:p>
        </p:txBody>
      </p:sp>
      <p:sp>
        <p:nvSpPr>
          <p:cNvPr id="2153" name="AutoShape 105">
            <a:hlinkClick r:id="rId11" action="ppaction://hlinksldjump" highlightClick="1"/>
          </p:cNvPr>
          <p:cNvSpPr>
            <a:spLocks noChangeArrowheads="1"/>
          </p:cNvSpPr>
          <p:nvPr/>
        </p:nvSpPr>
        <p:spPr bwMode="auto">
          <a:xfrm>
            <a:off x="182880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1" action="ppaction://hlinksldjump"/>
              </a:rPr>
              <a:t>500</a:t>
            </a:r>
            <a:endParaRPr lang="en-US" sz="3600" b="1"/>
          </a:p>
        </p:txBody>
      </p:sp>
      <p:sp>
        <p:nvSpPr>
          <p:cNvPr id="2154" name="AutoShape 106">
            <a:hlinkClick r:id="rId12" action="ppaction://hlinksldjump" highlightClick="1"/>
          </p:cNvPr>
          <p:cNvSpPr>
            <a:spLocks noChangeArrowheads="1"/>
          </p:cNvSpPr>
          <p:nvPr/>
        </p:nvSpPr>
        <p:spPr bwMode="auto">
          <a:xfrm>
            <a:off x="3672919"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2" action="ppaction://hlinksldjump"/>
              </a:rPr>
              <a:t>100</a:t>
            </a:r>
            <a:endParaRPr lang="en-US" sz="3600" b="1"/>
          </a:p>
        </p:txBody>
      </p:sp>
      <p:sp>
        <p:nvSpPr>
          <p:cNvPr id="2155" name="AutoShape 107">
            <a:hlinkClick r:id="rId13" action="ppaction://hlinksldjump" highlightClick="1"/>
          </p:cNvPr>
          <p:cNvSpPr>
            <a:spLocks noChangeArrowheads="1"/>
          </p:cNvSpPr>
          <p:nvPr/>
        </p:nvSpPr>
        <p:spPr bwMode="auto">
          <a:xfrm>
            <a:off x="365760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3" action="ppaction://hlinksldjump"/>
              </a:rPr>
              <a:t>200</a:t>
            </a:r>
            <a:endParaRPr lang="en-US" sz="3600" b="1"/>
          </a:p>
        </p:txBody>
      </p:sp>
      <p:sp>
        <p:nvSpPr>
          <p:cNvPr id="2156" name="AutoShape 108">
            <a:hlinkClick r:id="rId14" action="ppaction://hlinksldjump" highlightClick="1"/>
          </p:cNvPr>
          <p:cNvSpPr>
            <a:spLocks noChangeArrowheads="1"/>
          </p:cNvSpPr>
          <p:nvPr/>
        </p:nvSpPr>
        <p:spPr bwMode="auto">
          <a:xfrm>
            <a:off x="365760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4" action="ppaction://hlinksldjump"/>
              </a:rPr>
              <a:t>300</a:t>
            </a:r>
            <a:endParaRPr lang="en-US" sz="3600" b="1"/>
          </a:p>
        </p:txBody>
      </p:sp>
      <p:sp>
        <p:nvSpPr>
          <p:cNvPr id="2157" name="AutoShape 109">
            <a:hlinkClick r:id="rId15" action="ppaction://hlinksldjump" highlightClick="1"/>
          </p:cNvPr>
          <p:cNvSpPr>
            <a:spLocks noChangeArrowheads="1"/>
          </p:cNvSpPr>
          <p:nvPr/>
        </p:nvSpPr>
        <p:spPr bwMode="auto">
          <a:xfrm>
            <a:off x="365760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5" action="ppaction://hlinksldjump"/>
              </a:rPr>
              <a:t>400</a:t>
            </a:r>
            <a:endParaRPr lang="en-US" sz="3600" b="1"/>
          </a:p>
        </p:txBody>
      </p:sp>
      <p:sp>
        <p:nvSpPr>
          <p:cNvPr id="2158" name="AutoShape 110">
            <a:hlinkClick r:id="rId16" action="ppaction://hlinksldjump" highlightClick="1"/>
          </p:cNvPr>
          <p:cNvSpPr>
            <a:spLocks noChangeArrowheads="1"/>
          </p:cNvSpPr>
          <p:nvPr/>
        </p:nvSpPr>
        <p:spPr bwMode="auto">
          <a:xfrm>
            <a:off x="365760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6" action="ppaction://hlinksldjump"/>
              </a:rPr>
              <a:t>500</a:t>
            </a:r>
            <a:endParaRPr lang="en-US" sz="3600" b="1"/>
          </a:p>
        </p:txBody>
      </p:sp>
      <p:sp>
        <p:nvSpPr>
          <p:cNvPr id="2159" name="AutoShape 111">
            <a:hlinkClick r:id="rId17" action="ppaction://hlinksldjump" highlightClick="1"/>
          </p:cNvPr>
          <p:cNvSpPr>
            <a:spLocks noChangeArrowheads="1"/>
          </p:cNvSpPr>
          <p:nvPr/>
        </p:nvSpPr>
        <p:spPr bwMode="auto">
          <a:xfrm>
            <a:off x="548640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7" action="ppaction://hlinksldjump"/>
              </a:rPr>
              <a:t>100</a:t>
            </a:r>
            <a:endParaRPr lang="en-US" sz="3600" b="1"/>
          </a:p>
        </p:txBody>
      </p:sp>
      <p:sp>
        <p:nvSpPr>
          <p:cNvPr id="2160" name="AutoShape 112">
            <a:hlinkClick r:id="rId18" action="ppaction://hlinksldjump" highlightClick="1"/>
          </p:cNvPr>
          <p:cNvSpPr>
            <a:spLocks noChangeArrowheads="1"/>
          </p:cNvSpPr>
          <p:nvPr/>
        </p:nvSpPr>
        <p:spPr bwMode="auto">
          <a:xfrm>
            <a:off x="548640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dirty="0">
                <a:solidFill>
                  <a:schemeClr val="bg1"/>
                </a:solidFill>
                <a:latin typeface="Garamond" pitchFamily="18" charset="0"/>
                <a:hlinkClick r:id="rId18" action="ppaction://hlinksldjump"/>
              </a:rPr>
              <a:t>200</a:t>
            </a:r>
            <a:endParaRPr lang="en-US" sz="3600" b="1" dirty="0"/>
          </a:p>
        </p:txBody>
      </p:sp>
      <p:sp>
        <p:nvSpPr>
          <p:cNvPr id="2161" name="AutoShape 113">
            <a:hlinkClick r:id="rId19" action="ppaction://hlinksldjump" highlightClick="1"/>
          </p:cNvPr>
          <p:cNvSpPr>
            <a:spLocks noChangeArrowheads="1"/>
          </p:cNvSpPr>
          <p:nvPr/>
        </p:nvSpPr>
        <p:spPr bwMode="auto">
          <a:xfrm>
            <a:off x="548640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9" action="ppaction://hlinksldjump"/>
              </a:rPr>
              <a:t>300</a:t>
            </a:r>
            <a:endParaRPr lang="en-US" sz="3600" b="1"/>
          </a:p>
        </p:txBody>
      </p:sp>
      <p:sp>
        <p:nvSpPr>
          <p:cNvPr id="2162" name="AutoShape 114">
            <a:hlinkClick r:id="rId20" action="ppaction://hlinksldjump" highlightClick="1"/>
          </p:cNvPr>
          <p:cNvSpPr>
            <a:spLocks noChangeArrowheads="1"/>
          </p:cNvSpPr>
          <p:nvPr/>
        </p:nvSpPr>
        <p:spPr bwMode="auto">
          <a:xfrm>
            <a:off x="548640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0" action="ppaction://hlinksldjump"/>
              </a:rPr>
              <a:t>400</a:t>
            </a:r>
            <a:endParaRPr lang="en-US" sz="3600" b="1"/>
          </a:p>
        </p:txBody>
      </p:sp>
      <p:sp>
        <p:nvSpPr>
          <p:cNvPr id="2163" name="AutoShape 115">
            <a:hlinkClick r:id="rId21" action="ppaction://hlinksldjump" highlightClick="1"/>
          </p:cNvPr>
          <p:cNvSpPr>
            <a:spLocks noChangeArrowheads="1"/>
          </p:cNvSpPr>
          <p:nvPr/>
        </p:nvSpPr>
        <p:spPr bwMode="auto">
          <a:xfrm>
            <a:off x="548640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1" action="ppaction://hlinksldjump"/>
              </a:rPr>
              <a:t>500</a:t>
            </a:r>
            <a:endParaRPr lang="en-US" sz="3600" b="1"/>
          </a:p>
        </p:txBody>
      </p:sp>
      <p:sp>
        <p:nvSpPr>
          <p:cNvPr id="2164" name="AutoShape 116">
            <a:hlinkClick r:id="rId22" action="ppaction://hlinksldjump" highlightClick="1"/>
          </p:cNvPr>
          <p:cNvSpPr>
            <a:spLocks noChangeArrowheads="1"/>
          </p:cNvSpPr>
          <p:nvPr/>
        </p:nvSpPr>
        <p:spPr bwMode="auto">
          <a:xfrm>
            <a:off x="731520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2" action="ppaction://hlinksldjump"/>
              </a:rPr>
              <a:t>100</a:t>
            </a:r>
            <a:endParaRPr lang="en-US" sz="3600" b="1"/>
          </a:p>
        </p:txBody>
      </p:sp>
      <p:sp>
        <p:nvSpPr>
          <p:cNvPr id="2165" name="AutoShape 117">
            <a:hlinkClick r:id="rId23" action="ppaction://hlinksldjump" highlightClick="1"/>
          </p:cNvPr>
          <p:cNvSpPr>
            <a:spLocks noChangeArrowheads="1"/>
          </p:cNvSpPr>
          <p:nvPr/>
        </p:nvSpPr>
        <p:spPr bwMode="auto">
          <a:xfrm>
            <a:off x="731520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3" action="ppaction://hlinksldjump"/>
              </a:rPr>
              <a:t>200</a:t>
            </a:r>
            <a:endParaRPr lang="en-US" sz="3600" b="1"/>
          </a:p>
        </p:txBody>
      </p:sp>
      <p:sp>
        <p:nvSpPr>
          <p:cNvPr id="2166" name="AutoShape 118">
            <a:hlinkClick r:id="rId23" action="ppaction://hlinksldjump" highlightClick="1"/>
          </p:cNvPr>
          <p:cNvSpPr>
            <a:spLocks noChangeArrowheads="1"/>
          </p:cNvSpPr>
          <p:nvPr/>
        </p:nvSpPr>
        <p:spPr bwMode="auto">
          <a:xfrm>
            <a:off x="731520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4" action="ppaction://hlinksldjump"/>
              </a:rPr>
              <a:t>300</a:t>
            </a:r>
            <a:endParaRPr lang="en-US" sz="3600" b="1"/>
          </a:p>
        </p:txBody>
      </p:sp>
      <p:sp>
        <p:nvSpPr>
          <p:cNvPr id="2167" name="AutoShape 119">
            <a:hlinkClick r:id="rId25" action="ppaction://hlinksldjump" highlightClick="1"/>
          </p:cNvPr>
          <p:cNvSpPr>
            <a:spLocks noChangeArrowheads="1"/>
          </p:cNvSpPr>
          <p:nvPr/>
        </p:nvSpPr>
        <p:spPr bwMode="auto">
          <a:xfrm>
            <a:off x="731520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5" action="ppaction://hlinksldjump"/>
              </a:rPr>
              <a:t>400</a:t>
            </a:r>
            <a:endParaRPr lang="en-US" sz="3600" b="1"/>
          </a:p>
        </p:txBody>
      </p:sp>
      <p:sp>
        <p:nvSpPr>
          <p:cNvPr id="2168" name="AutoShape 120">
            <a:hlinkClick r:id="rId26" action="ppaction://hlinksldjump" highlightClick="1"/>
          </p:cNvPr>
          <p:cNvSpPr>
            <a:spLocks noChangeArrowheads="1"/>
          </p:cNvSpPr>
          <p:nvPr/>
        </p:nvSpPr>
        <p:spPr bwMode="auto">
          <a:xfrm>
            <a:off x="731520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6" action="ppaction://hlinksldjump"/>
              </a:rPr>
              <a:t>500</a:t>
            </a:r>
            <a:endParaRPr lang="en-US" sz="3600" b="1"/>
          </a:p>
        </p:txBody>
      </p:sp>
      <p:sp>
        <p:nvSpPr>
          <p:cNvPr id="2088" name="AutoShape 40">
            <a:hlinkClick r:id="rId27" action="ppaction://hlinksldjump" highlightClick="1"/>
          </p:cNvPr>
          <p:cNvSpPr>
            <a:spLocks noChangeArrowheads="1"/>
          </p:cNvSpPr>
          <p:nvPr/>
        </p:nvSpPr>
        <p:spPr bwMode="auto">
          <a:xfrm>
            <a:off x="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 action="ppaction://hlinkshowjump?jump=nextslide"/>
              </a:rPr>
              <a:t>100</a:t>
            </a:r>
            <a:endParaRPr lang="en-US" sz="3600" b="1"/>
          </a:p>
        </p:txBody>
      </p:sp>
      <p:sp>
        <p:nvSpPr>
          <p:cNvPr id="2106" name="Rectangle 58"/>
          <p:cNvSpPr>
            <a:spLocks noChangeArrowheads="1"/>
          </p:cNvSpPr>
          <p:nvPr/>
        </p:nvSpPr>
        <p:spPr bwMode="auto">
          <a:xfrm>
            <a:off x="0" y="0"/>
            <a:ext cx="1828800" cy="1143000"/>
          </a:xfrm>
          <a:prstGeom prst="rect">
            <a:avLst/>
          </a:prstGeom>
          <a:solidFill>
            <a:srgbClr val="3366FF"/>
          </a:solidFill>
          <a:ln w="381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b="1" dirty="0">
                <a:solidFill>
                  <a:schemeClr val="bg1"/>
                </a:solidFill>
                <a:latin typeface="Garamond" pitchFamily="18" charset="0"/>
              </a:rPr>
              <a:t>Vocabulary</a:t>
            </a:r>
          </a:p>
        </p:txBody>
      </p:sp>
      <p:sp>
        <p:nvSpPr>
          <p:cNvPr id="2145" name="Rectangle 97"/>
          <p:cNvSpPr>
            <a:spLocks noChangeArrowheads="1"/>
          </p:cNvSpPr>
          <p:nvPr/>
        </p:nvSpPr>
        <p:spPr bwMode="auto">
          <a:xfrm>
            <a:off x="1828800" y="0"/>
            <a:ext cx="1828800" cy="1143000"/>
          </a:xfrm>
          <a:prstGeom prst="rect">
            <a:avLst/>
          </a:prstGeom>
          <a:solidFill>
            <a:srgbClr val="3366FF"/>
          </a:solidFill>
          <a:ln w="381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b="1" dirty="0">
                <a:solidFill>
                  <a:schemeClr val="bg1"/>
                </a:solidFill>
              </a:rPr>
              <a:t> </a:t>
            </a:r>
            <a:r>
              <a:rPr lang="en-US" sz="2000" b="1" dirty="0" smtClean="0">
                <a:solidFill>
                  <a:schemeClr val="bg1"/>
                </a:solidFill>
              </a:rPr>
              <a:t>Inside</a:t>
            </a:r>
            <a:r>
              <a:rPr lang="en-US" sz="2000" b="1" dirty="0">
                <a:solidFill>
                  <a:schemeClr val="bg1"/>
                </a:solidFill>
              </a:rPr>
              <a:t> </a:t>
            </a:r>
            <a:r>
              <a:rPr lang="en-US" sz="2000" b="1" dirty="0" smtClean="0">
                <a:solidFill>
                  <a:schemeClr val="bg1"/>
                </a:solidFill>
              </a:rPr>
              <a:t>the</a:t>
            </a:r>
          </a:p>
          <a:p>
            <a:r>
              <a:rPr lang="en-US" sz="2000" b="1" dirty="0" smtClean="0">
                <a:solidFill>
                  <a:schemeClr val="bg1"/>
                </a:solidFill>
              </a:rPr>
              <a:t>Earth</a:t>
            </a:r>
          </a:p>
        </p:txBody>
      </p:sp>
      <p:sp>
        <p:nvSpPr>
          <p:cNvPr id="2146" name="Rectangle 98"/>
          <p:cNvSpPr>
            <a:spLocks noChangeArrowheads="1"/>
          </p:cNvSpPr>
          <p:nvPr/>
        </p:nvSpPr>
        <p:spPr bwMode="auto">
          <a:xfrm>
            <a:off x="3637175" y="0"/>
            <a:ext cx="1828800" cy="1143000"/>
          </a:xfrm>
          <a:prstGeom prst="rect">
            <a:avLst/>
          </a:prstGeom>
          <a:solidFill>
            <a:srgbClr val="3366FF"/>
          </a:solidFill>
          <a:ln w="381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dirty="0" smtClean="0">
                <a:solidFill>
                  <a:schemeClr val="bg1"/>
                </a:solidFill>
              </a:rPr>
              <a:t>Boundaries</a:t>
            </a:r>
          </a:p>
          <a:p>
            <a:r>
              <a:rPr lang="en-US" sz="2400" b="1" dirty="0" smtClean="0">
                <a:solidFill>
                  <a:schemeClr val="bg1"/>
                </a:solidFill>
              </a:rPr>
              <a:t>&amp; Faults</a:t>
            </a:r>
            <a:endParaRPr lang="en-US" sz="2800" b="1" dirty="0">
              <a:solidFill>
                <a:schemeClr val="bg1"/>
              </a:solidFill>
            </a:endParaRPr>
          </a:p>
        </p:txBody>
      </p:sp>
      <p:sp>
        <p:nvSpPr>
          <p:cNvPr id="2147" name="Rectangle 99"/>
          <p:cNvSpPr>
            <a:spLocks noChangeArrowheads="1"/>
          </p:cNvSpPr>
          <p:nvPr/>
        </p:nvSpPr>
        <p:spPr bwMode="auto">
          <a:xfrm>
            <a:off x="5486400" y="0"/>
            <a:ext cx="1828800" cy="1143000"/>
          </a:xfrm>
          <a:prstGeom prst="rect">
            <a:avLst/>
          </a:prstGeom>
          <a:solidFill>
            <a:srgbClr val="3366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dirty="0" smtClean="0">
                <a:solidFill>
                  <a:schemeClr val="bg1"/>
                </a:solidFill>
              </a:rPr>
              <a:t>Continental Drift</a:t>
            </a:r>
          </a:p>
          <a:p>
            <a:r>
              <a:rPr lang="en-US" sz="1600" b="1" dirty="0" smtClean="0">
                <a:solidFill>
                  <a:schemeClr val="bg1"/>
                </a:solidFill>
              </a:rPr>
              <a:t>&amp; Alfred Wegener</a:t>
            </a:r>
            <a:endParaRPr lang="en-US" sz="1600" b="1" dirty="0">
              <a:solidFill>
                <a:schemeClr val="bg1"/>
              </a:solidFill>
            </a:endParaRPr>
          </a:p>
        </p:txBody>
      </p:sp>
      <p:sp>
        <p:nvSpPr>
          <p:cNvPr id="2148" name="Rectangle 100"/>
          <p:cNvSpPr>
            <a:spLocks noChangeArrowheads="1"/>
          </p:cNvSpPr>
          <p:nvPr/>
        </p:nvSpPr>
        <p:spPr bwMode="auto">
          <a:xfrm>
            <a:off x="7315200" y="0"/>
            <a:ext cx="1828800" cy="1143000"/>
          </a:xfrm>
          <a:prstGeom prst="rect">
            <a:avLst/>
          </a:prstGeom>
          <a:solidFill>
            <a:srgbClr val="3366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smtClean="0">
                <a:solidFill>
                  <a:schemeClr val="bg1"/>
                </a:solidFill>
              </a:rPr>
              <a:t>The theory</a:t>
            </a:r>
          </a:p>
          <a:p>
            <a:r>
              <a:rPr lang="en-US" sz="2000" b="1" dirty="0" smtClean="0">
                <a:solidFill>
                  <a:schemeClr val="bg1"/>
                </a:solidFill>
              </a:rPr>
              <a:t>Of</a:t>
            </a:r>
          </a:p>
          <a:p>
            <a:r>
              <a:rPr lang="en-US" sz="2000" b="1" dirty="0" smtClean="0">
                <a:solidFill>
                  <a:schemeClr val="bg1"/>
                </a:solidFill>
              </a:rPr>
              <a:t>Plate Tectonics</a:t>
            </a:r>
            <a:endParaRPr lang="en-US" sz="2000" b="1" dirty="0">
              <a:solidFill>
                <a:schemeClr val="bg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4" name="Rectangle 2054"/>
          <p:cNvSpPr>
            <a:spLocks noGrp="1" noChangeArrowheads="1"/>
          </p:cNvSpPr>
          <p:nvPr>
            <p:ph type="ctrTitle"/>
          </p:nvPr>
        </p:nvSpPr>
        <p:spPr>
          <a:xfrm>
            <a:off x="685800" y="2286000"/>
            <a:ext cx="7772400" cy="1143000"/>
          </a:xfrm>
        </p:spPr>
        <p:txBody>
          <a:bodyPr/>
          <a:lstStyle/>
          <a:p>
            <a:r>
              <a:rPr lang="en-US" dirty="0"/>
              <a:t>What is </a:t>
            </a:r>
            <a:r>
              <a:rPr lang="en-US" b="1" i="1" dirty="0" smtClean="0"/>
              <a:t>a trench</a:t>
            </a:r>
            <a:r>
              <a:rPr lang="en-US" dirty="0" smtClean="0"/>
              <a:t>?</a:t>
            </a:r>
            <a:endParaRPr lang="en-US" dirty="0"/>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AutoShape 1029">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745" name="Rectangle 1033"/>
          <p:cNvSpPr>
            <a:spLocks noGrp="1" noChangeArrowheads="1"/>
          </p:cNvSpPr>
          <p:nvPr>
            <p:ph type="ctrTitle"/>
          </p:nvPr>
        </p:nvSpPr>
        <p:spPr>
          <a:xfrm>
            <a:off x="685800" y="2286000"/>
            <a:ext cx="7772400" cy="1143000"/>
          </a:xfrm>
        </p:spPr>
        <p:txBody>
          <a:bodyPr/>
          <a:lstStyle/>
          <a:p>
            <a:r>
              <a:rPr lang="en-US" dirty="0" smtClean="0"/>
              <a:t>A landform that is created when two plates collide at a convergent boundary underwater.</a:t>
            </a:r>
            <a:endParaRPr lang="en-US" dirty="0"/>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0" name="Rectangle 2054"/>
          <p:cNvSpPr>
            <a:spLocks noGrp="1" noChangeArrowheads="1"/>
          </p:cNvSpPr>
          <p:nvPr>
            <p:ph type="ctrTitle"/>
          </p:nvPr>
        </p:nvSpPr>
        <p:spPr>
          <a:xfrm>
            <a:off x="685800" y="914400"/>
            <a:ext cx="7772400" cy="1143000"/>
          </a:xfrm>
        </p:spPr>
        <p:txBody>
          <a:bodyPr/>
          <a:lstStyle/>
          <a:p>
            <a:r>
              <a:rPr lang="en-US" sz="6000" dirty="0" smtClean="0"/>
              <a:t>What are the two types of crust</a:t>
            </a:r>
            <a:r>
              <a:rPr lang="en-US" sz="6000" dirty="0" smtClean="0"/>
              <a:t>?</a:t>
            </a:r>
            <a:endParaRPr lang="en-US" sz="6000" dirty="0"/>
          </a:p>
        </p:txBody>
      </p:sp>
      <p:sp>
        <p:nvSpPr>
          <p:cNvPr id="118791" name="Rectangle 2055"/>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840" name="Rectangle 1032"/>
          <p:cNvSpPr>
            <a:spLocks noGrp="1" noChangeArrowheads="1"/>
          </p:cNvSpPr>
          <p:nvPr>
            <p:ph type="ctrTitle"/>
          </p:nvPr>
        </p:nvSpPr>
        <p:spPr>
          <a:xfrm>
            <a:off x="685800" y="2286000"/>
            <a:ext cx="7772400" cy="1143000"/>
          </a:xfrm>
        </p:spPr>
        <p:txBody>
          <a:bodyPr/>
          <a:lstStyle/>
          <a:p>
            <a:r>
              <a:rPr lang="en-US" sz="6000" dirty="0" smtClean="0"/>
              <a:t>Oceanic and continental crust</a:t>
            </a:r>
            <a:endParaRPr lang="en-US" sz="6000" dirty="0"/>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7" name="Rectangle 2055"/>
          <p:cNvSpPr>
            <a:spLocks noGrp="1" noChangeArrowheads="1"/>
          </p:cNvSpPr>
          <p:nvPr>
            <p:ph type="ctrTitle"/>
          </p:nvPr>
        </p:nvSpPr>
        <p:spPr>
          <a:xfrm>
            <a:off x="685800" y="2286000"/>
            <a:ext cx="7772400" cy="1143000"/>
          </a:xfrm>
        </p:spPr>
        <p:txBody>
          <a:bodyPr/>
          <a:lstStyle/>
          <a:p>
            <a:r>
              <a:rPr lang="en-US" sz="6000" dirty="0"/>
              <a:t>What </a:t>
            </a:r>
            <a:r>
              <a:rPr lang="en-US" sz="6000" dirty="0" smtClean="0"/>
              <a:t>happens to temperature and pressure as you move towards the inner core</a:t>
            </a:r>
            <a:r>
              <a:rPr lang="en-US" sz="6000" dirty="0" smtClean="0"/>
              <a:t>?</a:t>
            </a:r>
            <a:r>
              <a:rPr lang="en-US" sz="6000" dirty="0"/>
              <a:t/>
            </a:r>
            <a:br>
              <a:rPr lang="en-US" sz="6000" dirty="0"/>
            </a:br>
            <a:endParaRPr lang="en-US" sz="6000" dirty="0"/>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35" name="Rectangle 1031"/>
          <p:cNvSpPr>
            <a:spLocks noGrp="1" noChangeArrowheads="1"/>
          </p:cNvSpPr>
          <p:nvPr>
            <p:ph type="ctrTitle"/>
          </p:nvPr>
        </p:nvSpPr>
        <p:spPr>
          <a:xfrm>
            <a:off x="685800" y="2286000"/>
            <a:ext cx="7772400" cy="1143000"/>
          </a:xfrm>
        </p:spPr>
        <p:txBody>
          <a:bodyPr/>
          <a:lstStyle/>
          <a:p>
            <a:r>
              <a:rPr lang="en-US" sz="5400" dirty="0" smtClean="0"/>
              <a:t>Temperature and pressure both increase</a:t>
            </a:r>
            <a:endParaRPr lang="en-US" sz="5400" dirty="0"/>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2" name="Rectangle 1030"/>
          <p:cNvSpPr>
            <a:spLocks noGrp="1" noChangeArrowheads="1"/>
          </p:cNvSpPr>
          <p:nvPr>
            <p:ph type="ctrTitle"/>
          </p:nvPr>
        </p:nvSpPr>
        <p:spPr>
          <a:xfrm>
            <a:off x="685800" y="2286000"/>
            <a:ext cx="7772400" cy="1143000"/>
          </a:xfrm>
        </p:spPr>
        <p:txBody>
          <a:bodyPr/>
          <a:lstStyle/>
          <a:p>
            <a:r>
              <a:rPr lang="en-US" sz="4000" dirty="0" smtClean="0"/>
              <a:t>What are the layers of the Earth from outside in?</a:t>
            </a:r>
            <a:endParaRPr lang="en-US" sz="4000" dirty="0"/>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AutoShape 2052">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1" name="Rectangle 2055"/>
          <p:cNvSpPr>
            <a:spLocks noGrp="1" noChangeArrowheads="1"/>
          </p:cNvSpPr>
          <p:nvPr>
            <p:ph type="ctrTitle"/>
          </p:nvPr>
        </p:nvSpPr>
        <p:spPr>
          <a:xfrm>
            <a:off x="685800" y="2286000"/>
            <a:ext cx="7772400" cy="1143000"/>
          </a:xfrm>
        </p:spPr>
        <p:txBody>
          <a:bodyPr/>
          <a:lstStyle/>
          <a:p>
            <a:pPr algn="l"/>
            <a:r>
              <a:rPr lang="en-US" sz="4000" b="1" dirty="0" smtClean="0"/>
              <a:t>L</a:t>
            </a:r>
            <a:r>
              <a:rPr lang="en-US" sz="4000" dirty="0" smtClean="0"/>
              <a:t>ithosphere                    Crust                   </a:t>
            </a:r>
            <a:br>
              <a:rPr lang="en-US" sz="4000" dirty="0" smtClean="0"/>
            </a:br>
            <a:r>
              <a:rPr lang="en-US" sz="4000" b="1" dirty="0" smtClean="0"/>
              <a:t>A</a:t>
            </a:r>
            <a:r>
              <a:rPr lang="en-US" sz="4000" dirty="0" smtClean="0"/>
              <a:t>sthenosphere               Mantle</a:t>
            </a:r>
            <a:br>
              <a:rPr lang="en-US" sz="4000" dirty="0" smtClean="0"/>
            </a:br>
            <a:r>
              <a:rPr lang="en-US" sz="4000" b="1" dirty="0" smtClean="0"/>
              <a:t>M</a:t>
            </a:r>
            <a:r>
              <a:rPr lang="en-US" sz="4000" dirty="0" smtClean="0"/>
              <a:t>esosphere                 Outer Core</a:t>
            </a:r>
            <a:br>
              <a:rPr lang="en-US" sz="4000" dirty="0" smtClean="0"/>
            </a:br>
            <a:r>
              <a:rPr lang="en-US" sz="4000" b="1" dirty="0" smtClean="0"/>
              <a:t>O</a:t>
            </a:r>
            <a:r>
              <a:rPr lang="en-US" sz="4000" dirty="0" smtClean="0"/>
              <a:t>uter Core                   Inner Core</a:t>
            </a:r>
            <a:br>
              <a:rPr lang="en-US" sz="4000" dirty="0" smtClean="0"/>
            </a:br>
            <a:r>
              <a:rPr lang="en-US" sz="4000" b="1" dirty="0" smtClean="0"/>
              <a:t>I</a:t>
            </a:r>
            <a:r>
              <a:rPr lang="en-US" sz="4000" dirty="0" smtClean="0"/>
              <a:t>nner Core</a:t>
            </a:r>
            <a:endParaRPr lang="en-US" sz="4000" dirty="0"/>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8" name="Rectangle 1030"/>
          <p:cNvSpPr>
            <a:spLocks noGrp="1" noChangeArrowheads="1"/>
          </p:cNvSpPr>
          <p:nvPr>
            <p:ph type="ctrTitle"/>
          </p:nvPr>
        </p:nvSpPr>
        <p:spPr>
          <a:xfrm>
            <a:off x="685800" y="2286000"/>
            <a:ext cx="7772400" cy="1143000"/>
          </a:xfrm>
        </p:spPr>
        <p:txBody>
          <a:bodyPr/>
          <a:lstStyle/>
          <a:p>
            <a:r>
              <a:rPr lang="en-US" sz="6600" dirty="0" smtClean="0"/>
              <a:t>Where do convection currents occur?</a:t>
            </a:r>
            <a:endParaRPr lang="en-US" sz="6600" dirty="0"/>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AutoShape 2052">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27" name="Rectangle 2055"/>
          <p:cNvSpPr>
            <a:spLocks noGrp="1" noChangeArrowheads="1"/>
          </p:cNvSpPr>
          <p:nvPr>
            <p:ph type="ctrTitle"/>
          </p:nvPr>
        </p:nvSpPr>
        <p:spPr>
          <a:xfrm>
            <a:off x="685800" y="2286000"/>
            <a:ext cx="7772400" cy="1143000"/>
          </a:xfrm>
        </p:spPr>
        <p:txBody>
          <a:bodyPr/>
          <a:lstStyle/>
          <a:p>
            <a:pPr marL="762000" indent="-762000"/>
            <a:r>
              <a:rPr lang="en-US" sz="7200" dirty="0"/>
              <a:t> </a:t>
            </a:r>
            <a:r>
              <a:rPr lang="en-US" sz="7200" dirty="0" smtClean="0"/>
              <a:t>Asthenosphere</a:t>
            </a:r>
            <a:endParaRPr lang="en-US" sz="7200" dirty="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447800" y="3170238"/>
            <a:ext cx="6248400" cy="64135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3600">
              <a:solidFill>
                <a:schemeClr val="bg1"/>
              </a:solidFill>
            </a:endParaRPr>
          </a:p>
        </p:txBody>
      </p:sp>
      <p:sp>
        <p:nvSpPr>
          <p:cNvPr id="3075" name="Text Box 3"/>
          <p:cNvSpPr txBox="1">
            <a:spLocks noChangeArrowheads="1"/>
          </p:cNvSpPr>
          <p:nvPr/>
        </p:nvSpPr>
        <p:spPr bwMode="auto">
          <a:xfrm>
            <a:off x="4937125" y="2863850"/>
            <a:ext cx="18415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endParaRPr lang="en-US" sz="2400"/>
          </a:p>
        </p:txBody>
      </p:sp>
      <p:sp>
        <p:nvSpPr>
          <p:cNvPr id="3078" name="Rectangle 6"/>
          <p:cNvSpPr>
            <a:spLocks noGrp="1" noChangeArrowheads="1"/>
          </p:cNvSpPr>
          <p:nvPr>
            <p:ph type="subTitle" idx="1"/>
          </p:nvPr>
        </p:nvSpPr>
        <p:spPr>
          <a:xfrm>
            <a:off x="1371600" y="838200"/>
            <a:ext cx="6400800" cy="4800600"/>
          </a:xfrm>
        </p:spPr>
        <p:txBody>
          <a:bodyPr/>
          <a:lstStyle/>
          <a:p>
            <a:r>
              <a:rPr lang="en-US" sz="7200" dirty="0" smtClean="0"/>
              <a:t>What is a convergent boundary?</a:t>
            </a:r>
            <a:endParaRPr lang="en-US" sz="7200" dirty="0"/>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4" name="Rectangle 1030"/>
          <p:cNvSpPr>
            <a:spLocks noGrp="1" noChangeArrowheads="1"/>
          </p:cNvSpPr>
          <p:nvPr>
            <p:ph type="ctrTitle"/>
          </p:nvPr>
        </p:nvSpPr>
        <p:spPr>
          <a:xfrm>
            <a:off x="533400" y="2286000"/>
            <a:ext cx="7772400" cy="1143000"/>
          </a:xfrm>
        </p:spPr>
        <p:txBody>
          <a:bodyPr/>
          <a:lstStyle/>
          <a:p>
            <a:r>
              <a:rPr lang="en-US" sz="6000" dirty="0" smtClean="0"/>
              <a:t>What type of crust is least dense?</a:t>
            </a:r>
            <a:endParaRPr lang="en-US" sz="6000" dirty="0"/>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7223" name="Rectangle 1031"/>
          <p:cNvSpPr>
            <a:spLocks noGrp="1" noChangeArrowheads="1"/>
          </p:cNvSpPr>
          <p:nvPr>
            <p:ph type="ctrTitle"/>
          </p:nvPr>
        </p:nvSpPr>
        <p:spPr>
          <a:xfrm>
            <a:off x="685800" y="2286000"/>
            <a:ext cx="7772400" cy="1143000"/>
          </a:xfrm>
        </p:spPr>
        <p:txBody>
          <a:bodyPr/>
          <a:lstStyle/>
          <a:p>
            <a:r>
              <a:rPr lang="en-US" sz="7200" dirty="0" smtClean="0"/>
              <a:t>Continental Crust</a:t>
            </a:r>
            <a:endParaRPr lang="en-US" sz="7200" dirty="0"/>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70" name="Rectangle 2054"/>
          <p:cNvSpPr>
            <a:spLocks noGrp="1" noChangeArrowheads="1"/>
          </p:cNvSpPr>
          <p:nvPr>
            <p:ph type="ctrTitle"/>
          </p:nvPr>
        </p:nvSpPr>
        <p:spPr>
          <a:xfrm>
            <a:off x="685800" y="2286000"/>
            <a:ext cx="7772400" cy="1143000"/>
          </a:xfrm>
        </p:spPr>
        <p:txBody>
          <a:bodyPr/>
          <a:lstStyle/>
          <a:p>
            <a:r>
              <a:rPr lang="en-US" sz="4000" dirty="0"/>
              <a:t>What </a:t>
            </a:r>
            <a:r>
              <a:rPr lang="en-US" sz="4000" dirty="0" smtClean="0"/>
              <a:t>type of boundary forms a reverse fault?</a:t>
            </a:r>
            <a:endParaRPr lang="en-US" sz="4000" dirty="0"/>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1319" name="Rectangle 1031"/>
          <p:cNvSpPr>
            <a:spLocks noGrp="1" noChangeArrowheads="1"/>
          </p:cNvSpPr>
          <p:nvPr>
            <p:ph type="ctrTitle"/>
          </p:nvPr>
        </p:nvSpPr>
        <p:spPr>
          <a:xfrm>
            <a:off x="685800" y="2286000"/>
            <a:ext cx="7772400" cy="1143000"/>
          </a:xfrm>
        </p:spPr>
        <p:txBody>
          <a:bodyPr/>
          <a:lstStyle/>
          <a:p>
            <a:pPr marL="838200" indent="-838200"/>
            <a:r>
              <a:rPr lang="en-US" sz="4000" dirty="0" smtClean="0"/>
              <a:t>Convergent</a:t>
            </a:r>
            <a:endParaRPr lang="en-US" sz="4000" dirty="0"/>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6" name="Rectangle 2054"/>
          <p:cNvSpPr>
            <a:spLocks noGrp="1" noChangeArrowheads="1"/>
          </p:cNvSpPr>
          <p:nvPr>
            <p:ph type="ctrTitle"/>
          </p:nvPr>
        </p:nvSpPr>
        <p:spPr>
          <a:xfrm>
            <a:off x="685800" y="2286000"/>
            <a:ext cx="7772400" cy="1143000"/>
          </a:xfrm>
        </p:spPr>
        <p:txBody>
          <a:bodyPr/>
          <a:lstStyle/>
          <a:p>
            <a:r>
              <a:rPr lang="en-US" dirty="0"/>
              <a:t>What </a:t>
            </a:r>
            <a:r>
              <a:rPr lang="en-US" dirty="0" smtClean="0"/>
              <a:t>type of landform occurs when two continental plates diverge?</a:t>
            </a:r>
            <a:endParaRPr lang="en-US" dirty="0"/>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416" name="Rectangle 8"/>
          <p:cNvSpPr>
            <a:spLocks noGrp="1" noChangeArrowheads="1"/>
          </p:cNvSpPr>
          <p:nvPr>
            <p:ph type="ctrTitle"/>
          </p:nvPr>
        </p:nvSpPr>
        <p:spPr>
          <a:xfrm>
            <a:off x="685800" y="2286000"/>
            <a:ext cx="7772400" cy="1143000"/>
          </a:xfrm>
        </p:spPr>
        <p:txBody>
          <a:bodyPr/>
          <a:lstStyle/>
          <a:p>
            <a:r>
              <a:rPr lang="en-US" sz="7200" dirty="0"/>
              <a:t>A </a:t>
            </a:r>
            <a:r>
              <a:rPr lang="en-US" sz="7200" b="1" i="1" dirty="0" smtClean="0"/>
              <a:t>rift valley</a:t>
            </a:r>
            <a:endParaRPr lang="en-US" sz="7200" b="1" i="1" dirty="0"/>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2" name="Rectangle 1030"/>
          <p:cNvSpPr>
            <a:spLocks noGrp="1" noChangeArrowheads="1"/>
          </p:cNvSpPr>
          <p:nvPr>
            <p:ph type="ctrTitle"/>
          </p:nvPr>
        </p:nvSpPr>
        <p:spPr>
          <a:xfrm>
            <a:off x="685800" y="2286000"/>
            <a:ext cx="7772400" cy="1143000"/>
          </a:xfrm>
        </p:spPr>
        <p:txBody>
          <a:bodyPr/>
          <a:lstStyle/>
          <a:p>
            <a:r>
              <a:rPr lang="en-US" sz="4000" dirty="0" smtClean="0"/>
              <a:t>What </a:t>
            </a:r>
            <a:r>
              <a:rPr lang="en-US" sz="4000" dirty="0" smtClean="0"/>
              <a:t>process is occurring underwater where two oceanic plates are diverging?</a:t>
            </a:r>
            <a:endParaRPr lang="en-US" sz="4000" dirty="0"/>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511" name="Rectangle 7"/>
          <p:cNvSpPr>
            <a:spLocks noGrp="1" noChangeArrowheads="1"/>
          </p:cNvSpPr>
          <p:nvPr>
            <p:ph type="ctrTitle"/>
          </p:nvPr>
        </p:nvSpPr>
        <p:spPr>
          <a:xfrm>
            <a:off x="685800" y="2286000"/>
            <a:ext cx="7772400" cy="1143000"/>
          </a:xfrm>
        </p:spPr>
        <p:txBody>
          <a:bodyPr/>
          <a:lstStyle/>
          <a:p>
            <a:r>
              <a:rPr lang="en-US" sz="7200" dirty="0" smtClean="0"/>
              <a:t>Sea-floor spreading</a:t>
            </a:r>
            <a:endParaRPr lang="en-US" sz="7200" dirty="0"/>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8" name="Rectangle 1030"/>
          <p:cNvSpPr>
            <a:spLocks noGrp="1" noChangeArrowheads="1"/>
          </p:cNvSpPr>
          <p:nvPr>
            <p:ph type="ctrTitle"/>
          </p:nvPr>
        </p:nvSpPr>
        <p:spPr>
          <a:xfrm>
            <a:off x="685800" y="2286000"/>
            <a:ext cx="7772400" cy="1143000"/>
          </a:xfrm>
        </p:spPr>
        <p:txBody>
          <a:bodyPr/>
          <a:lstStyle/>
          <a:p>
            <a:r>
              <a:rPr lang="en-US" sz="4000" dirty="0" smtClean="0"/>
              <a:t>What type of boundary is a normal fault and what type of stress/force causes a normal fault?</a:t>
            </a:r>
            <a:endParaRPr lang="en-US" sz="4000" dirty="0"/>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07" name="Rectangle 7"/>
          <p:cNvSpPr>
            <a:spLocks noGrp="1" noChangeArrowheads="1"/>
          </p:cNvSpPr>
          <p:nvPr>
            <p:ph type="ctrTitle"/>
          </p:nvPr>
        </p:nvSpPr>
        <p:spPr>
          <a:xfrm>
            <a:off x="685800" y="2286000"/>
            <a:ext cx="7772400" cy="1143000"/>
          </a:xfrm>
        </p:spPr>
        <p:txBody>
          <a:bodyPr/>
          <a:lstStyle/>
          <a:p>
            <a:r>
              <a:rPr lang="en-US" sz="4000" dirty="0" smtClean="0"/>
              <a:t>A normal fault is a </a:t>
            </a:r>
            <a:r>
              <a:rPr lang="en-US" sz="4000" b="1" dirty="0" smtClean="0"/>
              <a:t>divergent boundary</a:t>
            </a:r>
            <a:r>
              <a:rPr lang="en-US" sz="4000" dirty="0" smtClean="0"/>
              <a:t> caused by </a:t>
            </a:r>
            <a:r>
              <a:rPr lang="en-US" sz="4000" b="1" dirty="0" smtClean="0"/>
              <a:t>Tension.</a:t>
            </a:r>
            <a:endParaRPr lang="en-US" sz="4000" b="1" dirty="0"/>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447800" y="3168650"/>
            <a:ext cx="6248400" cy="64135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3600">
              <a:solidFill>
                <a:schemeClr val="bg1"/>
              </a:solidFill>
            </a:endParaRPr>
          </a:p>
        </p:txBody>
      </p:sp>
      <p:sp>
        <p:nvSpPr>
          <p:cNvPr id="54277" name="AutoShape 5">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8" name="Text Box 6"/>
          <p:cNvSpPr txBox="1">
            <a:spLocks noChangeArrowheads="1"/>
          </p:cNvSpPr>
          <p:nvPr/>
        </p:nvSpPr>
        <p:spPr bwMode="auto">
          <a:xfrm>
            <a:off x="4752975" y="2555875"/>
            <a:ext cx="18415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endParaRPr lang="en-US" sz="2400"/>
          </a:p>
        </p:txBody>
      </p:sp>
      <p:sp>
        <p:nvSpPr>
          <p:cNvPr id="54282" name="Rectangle 10"/>
          <p:cNvSpPr>
            <a:spLocks noGrp="1" noChangeArrowheads="1"/>
          </p:cNvSpPr>
          <p:nvPr>
            <p:ph type="subTitle" idx="1"/>
          </p:nvPr>
        </p:nvSpPr>
        <p:spPr>
          <a:xfrm>
            <a:off x="1371600" y="990600"/>
            <a:ext cx="6400800" cy="4648200"/>
          </a:xfrm>
        </p:spPr>
        <p:txBody>
          <a:bodyPr/>
          <a:lstStyle/>
          <a:p>
            <a:r>
              <a:rPr lang="en-US" sz="5400" dirty="0"/>
              <a:t>The place where </a:t>
            </a:r>
            <a:r>
              <a:rPr lang="en-US" sz="5400" dirty="0" smtClean="0"/>
              <a:t>two plates come together.</a:t>
            </a:r>
            <a:endParaRPr lang="en-US" sz="5400" dirty="0"/>
          </a:p>
        </p:txBody>
      </p:sp>
    </p:spTree>
  </p:cSld>
  <p:clrMapOvr>
    <a:masterClrMapping/>
  </p:clrMapOvr>
  <p:transition advClick="0">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4" name="Rectangle 1030"/>
          <p:cNvSpPr>
            <a:spLocks noGrp="1" noChangeArrowheads="1"/>
          </p:cNvSpPr>
          <p:nvPr>
            <p:ph type="ctrTitle"/>
          </p:nvPr>
        </p:nvSpPr>
        <p:spPr>
          <a:xfrm>
            <a:off x="685800" y="2286000"/>
            <a:ext cx="7772400" cy="1143000"/>
          </a:xfrm>
        </p:spPr>
        <p:txBody>
          <a:bodyPr/>
          <a:lstStyle/>
          <a:p>
            <a:pPr algn="l"/>
            <a:r>
              <a:rPr lang="en-US" sz="4000" dirty="0" smtClean="0"/>
              <a:t>What does each of the following stand for?</a:t>
            </a:r>
            <a:br>
              <a:rPr lang="en-US" sz="4000" dirty="0" smtClean="0"/>
            </a:br>
            <a:r>
              <a:rPr lang="en-US" sz="4000" dirty="0"/>
              <a:t/>
            </a:r>
            <a:br>
              <a:rPr lang="en-US" sz="4000" dirty="0"/>
            </a:br>
            <a:r>
              <a:rPr lang="en-US" sz="4000" dirty="0" smtClean="0"/>
              <a:t>C                        D                    T</a:t>
            </a:r>
            <a:br>
              <a:rPr lang="en-US" sz="4000" dirty="0" smtClean="0"/>
            </a:br>
            <a:r>
              <a:rPr lang="en-US" sz="4000" dirty="0" smtClean="0"/>
              <a:t>R                        N                   S-S</a:t>
            </a:r>
            <a:br>
              <a:rPr lang="en-US" sz="4000" dirty="0" smtClean="0"/>
            </a:br>
            <a:r>
              <a:rPr lang="en-US" sz="4000" dirty="0" smtClean="0"/>
              <a:t>C                        T                     S</a:t>
            </a:r>
            <a:endParaRPr lang="en-US" sz="4000" dirty="0"/>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03" name="Rectangle 7"/>
          <p:cNvSpPr>
            <a:spLocks noGrp="1" noChangeArrowheads="1"/>
          </p:cNvSpPr>
          <p:nvPr>
            <p:ph type="ctrTitle"/>
          </p:nvPr>
        </p:nvSpPr>
        <p:spPr>
          <a:xfrm>
            <a:off x="685800" y="2286000"/>
            <a:ext cx="7772400" cy="1143000"/>
          </a:xfrm>
        </p:spPr>
        <p:txBody>
          <a:bodyPr/>
          <a:lstStyle/>
          <a:p>
            <a:r>
              <a:rPr lang="en-US" sz="2800" dirty="0" smtClean="0"/>
              <a:t>Convergent boundary, reverse fault, compression</a:t>
            </a:r>
            <a:br>
              <a:rPr lang="en-US" sz="2800" dirty="0" smtClean="0"/>
            </a:br>
            <a:r>
              <a:rPr lang="en-US" sz="2800" dirty="0"/>
              <a:t/>
            </a:r>
            <a:br>
              <a:rPr lang="en-US" sz="2800" dirty="0"/>
            </a:br>
            <a:r>
              <a:rPr lang="en-US" sz="2800" dirty="0" smtClean="0"/>
              <a:t>Divergent boundary, normal fault, tension</a:t>
            </a:r>
            <a:br>
              <a:rPr lang="en-US" sz="2800" dirty="0" smtClean="0"/>
            </a:br>
            <a:r>
              <a:rPr lang="en-US" sz="2800" dirty="0"/>
              <a:t/>
            </a:r>
            <a:br>
              <a:rPr lang="en-US" sz="2800" dirty="0"/>
            </a:br>
            <a:r>
              <a:rPr lang="en-US" sz="2800" dirty="0" smtClean="0"/>
              <a:t>Transform boundary, Strike-slip fault, shearing</a:t>
            </a:r>
            <a:endParaRPr lang="en-US" sz="2800" dirty="0"/>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50" name="Rectangle 1030"/>
          <p:cNvSpPr>
            <a:spLocks noGrp="1" noChangeArrowheads="1"/>
          </p:cNvSpPr>
          <p:nvPr>
            <p:ph type="ctrTitle"/>
          </p:nvPr>
        </p:nvSpPr>
        <p:spPr>
          <a:xfrm>
            <a:off x="685800" y="2286000"/>
            <a:ext cx="7772400" cy="1143000"/>
          </a:xfrm>
        </p:spPr>
        <p:txBody>
          <a:bodyPr/>
          <a:lstStyle/>
          <a:p>
            <a:r>
              <a:rPr lang="en-US" sz="4000" dirty="0"/>
              <a:t>What </a:t>
            </a:r>
            <a:r>
              <a:rPr lang="en-US" sz="4000" dirty="0" smtClean="0"/>
              <a:t>is Pangaea?</a:t>
            </a:r>
            <a:endParaRPr lang="en-US" sz="4000" dirty="0"/>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1799" name="Rectangle 7"/>
          <p:cNvSpPr>
            <a:spLocks noGrp="1" noChangeArrowheads="1"/>
          </p:cNvSpPr>
          <p:nvPr>
            <p:ph type="ctrTitle"/>
          </p:nvPr>
        </p:nvSpPr>
        <p:spPr>
          <a:xfrm>
            <a:off x="685800" y="2286000"/>
            <a:ext cx="7772400" cy="1143000"/>
          </a:xfrm>
        </p:spPr>
        <p:txBody>
          <a:bodyPr/>
          <a:lstStyle/>
          <a:p>
            <a:r>
              <a:rPr lang="en-US" sz="4800" baseline="-25000" dirty="0" smtClean="0"/>
              <a:t>The name of a supercontinent thought to have existed</a:t>
            </a:r>
            <a:r>
              <a:rPr lang="en-US" sz="4800" dirty="0" smtClean="0"/>
              <a:t> </a:t>
            </a:r>
            <a:r>
              <a:rPr lang="en-US" sz="3200" dirty="0" smtClean="0"/>
              <a:t>millions of years ago</a:t>
            </a:r>
            <a:endParaRPr lang="en-US" sz="4800" baseline="-25000" dirty="0"/>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6" name="Rectangle 1030"/>
          <p:cNvSpPr>
            <a:spLocks noGrp="1" noChangeArrowheads="1"/>
          </p:cNvSpPr>
          <p:nvPr>
            <p:ph type="ctrTitle"/>
          </p:nvPr>
        </p:nvSpPr>
        <p:spPr>
          <a:xfrm>
            <a:off x="685800" y="609600"/>
            <a:ext cx="7772400" cy="1219200"/>
          </a:xfrm>
        </p:spPr>
        <p:txBody>
          <a:bodyPr/>
          <a:lstStyle/>
          <a:p>
            <a:r>
              <a:rPr lang="en-US" altLang="en-US" sz="4000" dirty="0"/>
              <a:t>What </a:t>
            </a:r>
            <a:r>
              <a:rPr lang="en-US" altLang="en-US" sz="4000" dirty="0" smtClean="0"/>
              <a:t>hypothesis did Alfred Wegener come up with?</a:t>
            </a:r>
            <a:endParaRPr lang="en-US" sz="4000" dirty="0"/>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895" name="Rectangle 7"/>
          <p:cNvSpPr>
            <a:spLocks noGrp="1" noChangeArrowheads="1"/>
          </p:cNvSpPr>
          <p:nvPr>
            <p:ph type="ctrTitle"/>
          </p:nvPr>
        </p:nvSpPr>
        <p:spPr>
          <a:xfrm>
            <a:off x="685800" y="2286000"/>
            <a:ext cx="7772400" cy="1143000"/>
          </a:xfrm>
        </p:spPr>
        <p:txBody>
          <a:bodyPr/>
          <a:lstStyle/>
          <a:p>
            <a:r>
              <a:rPr lang="en-US" sz="4000" dirty="0" smtClean="0"/>
              <a:t>Continental Drift</a:t>
            </a:r>
            <a:endParaRPr lang="en-US" sz="4000" dirty="0"/>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2" name="Rectangle 1030"/>
          <p:cNvSpPr>
            <a:spLocks noGrp="1" noChangeArrowheads="1"/>
          </p:cNvSpPr>
          <p:nvPr>
            <p:ph type="ctrTitle"/>
          </p:nvPr>
        </p:nvSpPr>
        <p:spPr>
          <a:xfrm>
            <a:off x="762000" y="2286000"/>
            <a:ext cx="7772400" cy="1143000"/>
          </a:xfrm>
        </p:spPr>
        <p:txBody>
          <a:bodyPr/>
          <a:lstStyle/>
          <a:p>
            <a:r>
              <a:rPr lang="en-US" sz="4000" dirty="0" smtClean="0"/>
              <a:t>What evidence did Alfred Wegener have to support his hypothesis?</a:t>
            </a:r>
            <a:endParaRPr lang="en-US" sz="4000" dirty="0"/>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9991" name="Rectangle 7"/>
          <p:cNvSpPr>
            <a:spLocks noGrp="1" noChangeArrowheads="1"/>
          </p:cNvSpPr>
          <p:nvPr>
            <p:ph type="ctrTitle"/>
          </p:nvPr>
        </p:nvSpPr>
        <p:spPr>
          <a:xfrm>
            <a:off x="685800" y="2286000"/>
            <a:ext cx="7772400" cy="1143000"/>
          </a:xfrm>
        </p:spPr>
        <p:txBody>
          <a:bodyPr/>
          <a:lstStyle/>
          <a:p>
            <a:r>
              <a:rPr lang="en-US" altLang="en-US" sz="3600" dirty="0" smtClean="0"/>
              <a:t>-Evidence from landforms (mountain ranges, coal deposits)</a:t>
            </a:r>
            <a:br>
              <a:rPr lang="en-US" altLang="en-US" sz="3600" dirty="0" smtClean="0"/>
            </a:br>
            <a:r>
              <a:rPr lang="en-US" altLang="en-US" sz="3600" dirty="0" smtClean="0"/>
              <a:t>- Evidence from fossils (similar organisms found in non-similar climates and very, very far from each other)</a:t>
            </a:r>
            <a:br>
              <a:rPr lang="en-US" altLang="en-US" sz="3600" dirty="0" smtClean="0"/>
            </a:br>
            <a:r>
              <a:rPr lang="en-US" altLang="en-US" sz="3600" dirty="0" smtClean="0"/>
              <a:t>- The fact that all the continents sort of fit together like a puzzle</a:t>
            </a:r>
            <a:br>
              <a:rPr lang="en-US" altLang="en-US" sz="3600" dirty="0" smtClean="0"/>
            </a:br>
            <a:r>
              <a:rPr lang="en-US" altLang="en-US" sz="3600" dirty="0" smtClean="0"/>
              <a:t>-Evidence from climate (fossils and coal deposits)</a:t>
            </a:r>
            <a:r>
              <a:rPr lang="en-US" altLang="en-US" sz="3600" dirty="0" smtClean="0"/>
              <a:t/>
            </a:r>
            <a:br>
              <a:rPr lang="en-US" altLang="en-US" sz="3600" dirty="0" smtClean="0"/>
            </a:br>
            <a:endParaRPr lang="en-US" sz="3600" dirty="0"/>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8" name="Rectangle 1030"/>
          <p:cNvSpPr>
            <a:spLocks noGrp="1" noChangeArrowheads="1"/>
          </p:cNvSpPr>
          <p:nvPr>
            <p:ph type="ctrTitle"/>
          </p:nvPr>
        </p:nvSpPr>
        <p:spPr>
          <a:xfrm>
            <a:off x="762000" y="2133600"/>
            <a:ext cx="7772400" cy="1143000"/>
          </a:xfrm>
        </p:spPr>
        <p:txBody>
          <a:bodyPr/>
          <a:lstStyle/>
          <a:p>
            <a:r>
              <a:rPr lang="en-US" sz="3200" dirty="0" smtClean="0"/>
              <a:t>What evidence did Wegener lack, which made people not believe his hypothesis?</a:t>
            </a:r>
            <a:endParaRPr lang="en-US" sz="3200" dirty="0"/>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087" name="Rectangle 7"/>
          <p:cNvSpPr>
            <a:spLocks noGrp="1" noChangeArrowheads="1"/>
          </p:cNvSpPr>
          <p:nvPr>
            <p:ph type="ctrTitle"/>
          </p:nvPr>
        </p:nvSpPr>
        <p:spPr>
          <a:xfrm>
            <a:off x="685800" y="2286000"/>
            <a:ext cx="7772400" cy="1143000"/>
          </a:xfrm>
        </p:spPr>
        <p:txBody>
          <a:bodyPr/>
          <a:lstStyle/>
          <a:p>
            <a:r>
              <a:rPr lang="en-US" sz="3200" dirty="0" smtClean="0"/>
              <a:t>He could not explain how the continents moved</a:t>
            </a:r>
            <a:r>
              <a:rPr lang="en-US" sz="6600" dirty="0" smtClean="0"/>
              <a:t> </a:t>
            </a:r>
            <a:endParaRPr lang="en-US" sz="6000" dirty="0"/>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447800" y="3170238"/>
            <a:ext cx="6248400" cy="64135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3600">
              <a:solidFill>
                <a:schemeClr val="bg1"/>
              </a:solidFill>
            </a:endParaRPr>
          </a:p>
        </p:txBody>
      </p:sp>
      <p:sp>
        <p:nvSpPr>
          <p:cNvPr id="13315"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Text Box 4"/>
          <p:cNvSpPr txBox="1">
            <a:spLocks noChangeArrowheads="1"/>
          </p:cNvSpPr>
          <p:nvPr/>
        </p:nvSpPr>
        <p:spPr bwMode="auto">
          <a:xfrm>
            <a:off x="4549775" y="3052763"/>
            <a:ext cx="18415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2400"/>
          </a:p>
        </p:txBody>
      </p:sp>
      <p:sp>
        <p:nvSpPr>
          <p:cNvPr id="13322" name="Rectangle 10"/>
          <p:cNvSpPr>
            <a:spLocks noGrp="1" noChangeArrowheads="1"/>
          </p:cNvSpPr>
          <p:nvPr>
            <p:ph type="subTitle" idx="1"/>
          </p:nvPr>
        </p:nvSpPr>
        <p:spPr>
          <a:xfrm>
            <a:off x="1371600" y="609600"/>
            <a:ext cx="6400800" cy="5029200"/>
          </a:xfrm>
        </p:spPr>
        <p:txBody>
          <a:bodyPr/>
          <a:lstStyle/>
          <a:p>
            <a:r>
              <a:rPr lang="en-US" sz="6000" dirty="0"/>
              <a:t>What is </a:t>
            </a:r>
            <a:r>
              <a:rPr lang="en-US" sz="6000" b="1" i="1" dirty="0" smtClean="0"/>
              <a:t>the mid-ocean ridge?</a:t>
            </a:r>
            <a:endParaRPr lang="en-US" sz="6000" dirty="0"/>
          </a:p>
        </p:txBody>
      </p:sp>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4" name="Rectangle 1030"/>
          <p:cNvSpPr>
            <a:spLocks noGrp="1" noChangeArrowheads="1"/>
          </p:cNvSpPr>
          <p:nvPr>
            <p:ph type="ctrTitle"/>
          </p:nvPr>
        </p:nvSpPr>
        <p:spPr>
          <a:xfrm>
            <a:off x="533400" y="2133600"/>
            <a:ext cx="7772400" cy="1143000"/>
          </a:xfrm>
        </p:spPr>
        <p:txBody>
          <a:bodyPr/>
          <a:lstStyle/>
          <a:p>
            <a:r>
              <a:rPr lang="en-US" sz="2400" dirty="0"/>
              <a:t> </a:t>
            </a:r>
            <a:r>
              <a:rPr lang="en-US" dirty="0" smtClean="0"/>
              <a:t>What was the name of the two continents that Pangaea broke up into?</a:t>
            </a:r>
            <a:endParaRPr lang="en-US" sz="2800" dirty="0"/>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83" name="Rectangle 7"/>
          <p:cNvSpPr>
            <a:spLocks noGrp="1" noChangeArrowheads="1"/>
          </p:cNvSpPr>
          <p:nvPr>
            <p:ph type="ctrTitle"/>
          </p:nvPr>
        </p:nvSpPr>
        <p:spPr>
          <a:xfrm>
            <a:off x="685800" y="2286000"/>
            <a:ext cx="7772400" cy="1143000"/>
          </a:xfrm>
        </p:spPr>
        <p:txBody>
          <a:bodyPr/>
          <a:lstStyle/>
          <a:p>
            <a:r>
              <a:rPr lang="en-US" sz="6600" dirty="0" smtClean="0"/>
              <a:t>Laurasia and </a:t>
            </a:r>
            <a:r>
              <a:rPr lang="en-US" sz="6600" dirty="0" err="1" smtClean="0"/>
              <a:t>Gondwana</a:t>
            </a:r>
            <a:endParaRPr lang="en-US" sz="5400" dirty="0"/>
          </a:p>
        </p:txBody>
      </p:sp>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30" name="Rectangle 1030"/>
          <p:cNvSpPr>
            <a:spLocks noGrp="1" noChangeArrowheads="1"/>
          </p:cNvSpPr>
          <p:nvPr>
            <p:ph type="ctrTitle"/>
          </p:nvPr>
        </p:nvSpPr>
        <p:spPr>
          <a:xfrm>
            <a:off x="685800" y="2286000"/>
            <a:ext cx="7772400" cy="1143000"/>
          </a:xfrm>
        </p:spPr>
        <p:txBody>
          <a:bodyPr/>
          <a:lstStyle/>
          <a:p>
            <a:r>
              <a:rPr lang="en-US" dirty="0"/>
              <a:t>What </a:t>
            </a:r>
            <a:r>
              <a:rPr lang="en-US" dirty="0" smtClean="0"/>
              <a:t>is responsible for moving Earth’s plates?</a:t>
            </a:r>
            <a:endParaRPr lang="en-US" dirty="0"/>
          </a:p>
        </p:txBody>
      </p:sp>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2279" name="Rectangle 7"/>
          <p:cNvSpPr>
            <a:spLocks noGrp="1" noChangeArrowheads="1"/>
          </p:cNvSpPr>
          <p:nvPr>
            <p:ph type="ctrTitle"/>
          </p:nvPr>
        </p:nvSpPr>
        <p:spPr>
          <a:xfrm>
            <a:off x="685800" y="2286000"/>
            <a:ext cx="7772400" cy="1143000"/>
          </a:xfrm>
        </p:spPr>
        <p:txBody>
          <a:bodyPr/>
          <a:lstStyle/>
          <a:p>
            <a:r>
              <a:rPr lang="en-US" sz="7200" dirty="0" smtClean="0"/>
              <a:t>Convection currents</a:t>
            </a:r>
            <a:endParaRPr lang="en-US" sz="7200" dirty="0"/>
          </a:p>
        </p:txBody>
      </p:sp>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6" name="Rectangle 1030"/>
          <p:cNvSpPr>
            <a:spLocks noGrp="1" noChangeArrowheads="1"/>
          </p:cNvSpPr>
          <p:nvPr>
            <p:ph type="ctrTitle"/>
          </p:nvPr>
        </p:nvSpPr>
        <p:spPr>
          <a:xfrm>
            <a:off x="685800" y="2286000"/>
            <a:ext cx="7772400" cy="1143000"/>
          </a:xfrm>
        </p:spPr>
        <p:txBody>
          <a:bodyPr/>
          <a:lstStyle/>
          <a:p>
            <a:r>
              <a:rPr lang="en-US" sz="4000" dirty="0"/>
              <a:t>What </a:t>
            </a:r>
            <a:r>
              <a:rPr lang="en-US" sz="4000" dirty="0" smtClean="0"/>
              <a:t>forms on land where two continental plates collide (converge)?</a:t>
            </a:r>
            <a:endParaRPr lang="en-US" sz="4000" dirty="0"/>
          </a:p>
        </p:txBody>
      </p:sp>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6375" name="Rectangle 7"/>
          <p:cNvSpPr>
            <a:spLocks noGrp="1" noChangeArrowheads="1"/>
          </p:cNvSpPr>
          <p:nvPr>
            <p:ph type="ctrTitle"/>
          </p:nvPr>
        </p:nvSpPr>
        <p:spPr>
          <a:xfrm>
            <a:off x="685800" y="2286000"/>
            <a:ext cx="7772400" cy="1143000"/>
          </a:xfrm>
        </p:spPr>
        <p:txBody>
          <a:bodyPr/>
          <a:lstStyle/>
          <a:p>
            <a:r>
              <a:rPr lang="en-US" sz="4000" dirty="0" smtClean="0"/>
              <a:t>Mountains</a:t>
            </a:r>
            <a:endParaRPr lang="en-US" sz="4000" dirty="0"/>
          </a:p>
        </p:txBody>
      </p:sp>
    </p:spTree>
  </p:cSld>
  <p:clrMapOvr>
    <a:masterClrMapping/>
  </p:clrMapOvr>
  <p:transition>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2" name="Rectangle 1030"/>
          <p:cNvSpPr>
            <a:spLocks noGrp="1" noChangeArrowheads="1"/>
          </p:cNvSpPr>
          <p:nvPr>
            <p:ph type="ctrTitle"/>
          </p:nvPr>
        </p:nvSpPr>
        <p:spPr>
          <a:xfrm>
            <a:off x="685800" y="2286000"/>
            <a:ext cx="7772400" cy="1143000"/>
          </a:xfrm>
        </p:spPr>
        <p:txBody>
          <a:bodyPr/>
          <a:lstStyle/>
          <a:p>
            <a:r>
              <a:rPr lang="en-US" sz="4000" dirty="0" smtClean="0"/>
              <a:t>What is the name of the chain of volcanic activity surrounding the pacific plate? </a:t>
            </a:r>
            <a:endParaRPr lang="en-US" sz="4000" dirty="0"/>
          </a:p>
        </p:txBody>
      </p:sp>
    </p:spTree>
  </p:cSld>
  <p:clrMapOvr>
    <a:masterClrMapping/>
  </p:clrMapOvr>
  <p:transition>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71" name="Rectangle 7"/>
          <p:cNvSpPr>
            <a:spLocks noGrp="1" noChangeArrowheads="1"/>
          </p:cNvSpPr>
          <p:nvPr>
            <p:ph type="ctrTitle"/>
          </p:nvPr>
        </p:nvSpPr>
        <p:spPr>
          <a:xfrm>
            <a:off x="685800" y="2286000"/>
            <a:ext cx="7772400" cy="1143000"/>
          </a:xfrm>
        </p:spPr>
        <p:txBody>
          <a:bodyPr/>
          <a:lstStyle/>
          <a:p>
            <a:r>
              <a:rPr lang="en-US" sz="9600" b="1" dirty="0" smtClean="0"/>
              <a:t>The Ring of Fire</a:t>
            </a:r>
            <a:endParaRPr lang="en-US" sz="9600" b="1" dirty="0"/>
          </a:p>
        </p:txBody>
      </p:sp>
    </p:spTree>
  </p:cSld>
  <p:clrMapOvr>
    <a:masterClrMapping/>
  </p:clrMapOvr>
  <p:transition>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8" name="Rectangle 1030"/>
          <p:cNvSpPr>
            <a:spLocks noGrp="1" noChangeArrowheads="1"/>
          </p:cNvSpPr>
          <p:nvPr>
            <p:ph type="ctrTitle"/>
          </p:nvPr>
        </p:nvSpPr>
        <p:spPr>
          <a:xfrm>
            <a:off x="685800" y="2286000"/>
            <a:ext cx="7772400" cy="1143000"/>
          </a:xfrm>
        </p:spPr>
        <p:txBody>
          <a:bodyPr/>
          <a:lstStyle/>
          <a:p>
            <a:r>
              <a:rPr lang="en-US" sz="4000" dirty="0"/>
              <a:t>What </a:t>
            </a:r>
            <a:r>
              <a:rPr lang="en-US" sz="4000" dirty="0" smtClean="0"/>
              <a:t>happens when a oceanic and continental plate collide?</a:t>
            </a:r>
            <a:endParaRPr lang="en-US" sz="4000" dirty="0"/>
          </a:p>
        </p:txBody>
      </p:sp>
    </p:spTree>
  </p:cSld>
  <p:clrMapOvr>
    <a:masterClrMapping/>
  </p:clrMapOvr>
  <p:transition>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567" name="Rectangle 7"/>
          <p:cNvSpPr>
            <a:spLocks noGrp="1" noChangeArrowheads="1"/>
          </p:cNvSpPr>
          <p:nvPr>
            <p:ph type="ctrTitle"/>
          </p:nvPr>
        </p:nvSpPr>
        <p:spPr>
          <a:xfrm>
            <a:off x="685800" y="2286000"/>
            <a:ext cx="7772400" cy="1143000"/>
          </a:xfrm>
        </p:spPr>
        <p:txBody>
          <a:bodyPr/>
          <a:lstStyle/>
          <a:p>
            <a:r>
              <a:rPr lang="en-US" sz="6000" dirty="0"/>
              <a:t> </a:t>
            </a:r>
            <a:r>
              <a:rPr lang="en-US" sz="2400" dirty="0" smtClean="0"/>
              <a:t>Because the oceanic plate is denser when it collides with a continental plate it will </a:t>
            </a:r>
            <a:r>
              <a:rPr lang="en-US" sz="2400" dirty="0" err="1" smtClean="0"/>
              <a:t>subduct</a:t>
            </a:r>
            <a:r>
              <a:rPr lang="en-US" sz="2400" dirty="0" smtClean="0"/>
              <a:t> (dive below) going back down into the mantle, forming what is known as a subduction zone.</a:t>
            </a:r>
            <a:endParaRPr lang="en-US" sz="5400" dirty="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7" name="Rectangle 1033"/>
          <p:cNvSpPr>
            <a:spLocks noGrp="1" noChangeArrowheads="1"/>
          </p:cNvSpPr>
          <p:nvPr>
            <p:ph type="subTitle" idx="1"/>
          </p:nvPr>
        </p:nvSpPr>
        <p:spPr>
          <a:xfrm>
            <a:off x="1371600" y="762000"/>
            <a:ext cx="6400800" cy="4876800"/>
          </a:xfrm>
        </p:spPr>
        <p:txBody>
          <a:bodyPr/>
          <a:lstStyle/>
          <a:p>
            <a:r>
              <a:rPr lang="en-US" sz="6000" dirty="0" smtClean="0"/>
              <a:t>A divergent plate boundary of two oceanic plates where the longest mountain range on Earth is located</a:t>
            </a:r>
            <a:endParaRPr lang="en-US" sz="6000" dirty="0"/>
          </a:p>
        </p:txBody>
      </p:sp>
    </p:spTree>
  </p:cSld>
  <p:clrMapOvr>
    <a:masterClrMapping/>
  </p:clrMapOvr>
  <p:transition>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4" name="Rectangle 6"/>
          <p:cNvSpPr>
            <a:spLocks noGrp="1" noChangeArrowheads="1"/>
          </p:cNvSpPr>
          <p:nvPr>
            <p:ph type="ctrTitle"/>
          </p:nvPr>
        </p:nvSpPr>
        <p:spPr>
          <a:xfrm>
            <a:off x="685800" y="2286000"/>
            <a:ext cx="7772400" cy="1143000"/>
          </a:xfrm>
        </p:spPr>
        <p:txBody>
          <a:bodyPr/>
          <a:lstStyle/>
          <a:p>
            <a:r>
              <a:rPr lang="en-US" dirty="0" smtClean="0"/>
              <a:t>What is the difference between sea-floor spreading and the mid ocean ridge?</a:t>
            </a:r>
            <a:endParaRPr lang="en-US" dirty="0"/>
          </a:p>
        </p:txBody>
      </p:sp>
    </p:spTree>
  </p:cSld>
  <p:clrMapOvr>
    <a:masterClrMapping/>
  </p:clrMapOvr>
  <p:transition>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6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663" name="Rectangle 7"/>
          <p:cNvSpPr>
            <a:spLocks noGrp="1" noChangeArrowheads="1"/>
          </p:cNvSpPr>
          <p:nvPr>
            <p:ph type="ctrTitle"/>
          </p:nvPr>
        </p:nvSpPr>
        <p:spPr>
          <a:xfrm>
            <a:off x="685800" y="2286000"/>
            <a:ext cx="7772400" cy="1143000"/>
          </a:xfrm>
        </p:spPr>
        <p:txBody>
          <a:bodyPr/>
          <a:lstStyle/>
          <a:p>
            <a:r>
              <a:rPr lang="en-US" sz="3200" dirty="0" smtClean="0"/>
              <a:t>Sea-floor spreading is the process in which new oceanic crust is being made as two plates diverge and magma reaches the surface.</a:t>
            </a:r>
            <a:br>
              <a:rPr lang="en-US" sz="3200" dirty="0" smtClean="0"/>
            </a:br>
            <a:r>
              <a:rPr lang="en-US" sz="3200" dirty="0" smtClean="0"/>
              <a:t/>
            </a:r>
            <a:br>
              <a:rPr lang="en-US" sz="3200" dirty="0" smtClean="0"/>
            </a:br>
            <a:r>
              <a:rPr lang="en-US" sz="3200" dirty="0" smtClean="0"/>
              <a:t>The mid ocean ridge is the name of the landform where sea-floor spreading is occurring.  It is also the longest chain of mountains in the world!</a:t>
            </a:r>
            <a:endParaRPr lang="en-US" sz="3200"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3" name="Rectangle 3"/>
          <p:cNvSpPr>
            <a:spLocks noGrp="1" noChangeArrowheads="1"/>
          </p:cNvSpPr>
          <p:nvPr>
            <p:ph type="subTitle" idx="1"/>
          </p:nvPr>
        </p:nvSpPr>
        <p:spPr>
          <a:xfrm>
            <a:off x="1371600" y="762000"/>
            <a:ext cx="6400800" cy="4876800"/>
          </a:xfrm>
        </p:spPr>
        <p:txBody>
          <a:bodyPr/>
          <a:lstStyle/>
          <a:p>
            <a:r>
              <a:rPr lang="en-US" sz="6000" dirty="0" smtClean="0"/>
              <a:t>What are convection currents?</a:t>
            </a:r>
            <a:endParaRPr lang="en-US" sz="6000" dirty="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AutoShape 3076">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53" name="Rectangle 3081"/>
          <p:cNvSpPr>
            <a:spLocks noGrp="1" noChangeArrowheads="1"/>
          </p:cNvSpPr>
          <p:nvPr>
            <p:ph type="subTitle" idx="1"/>
          </p:nvPr>
        </p:nvSpPr>
        <p:spPr>
          <a:xfrm>
            <a:off x="1371600" y="914400"/>
            <a:ext cx="6400800" cy="4724400"/>
          </a:xfrm>
        </p:spPr>
        <p:txBody>
          <a:bodyPr/>
          <a:lstStyle/>
          <a:p>
            <a:r>
              <a:rPr lang="en-US" sz="3600" dirty="0" smtClean="0"/>
              <a:t>Currents within the asthenosphere where less dense molten material rises and more dense molten material sinks, creating currents within our Earth.  </a:t>
            </a:r>
            <a:r>
              <a:rPr lang="en-US" sz="3600" dirty="0" smtClean="0"/>
              <a:t>Responsible for the moving of Earth’s plates.</a:t>
            </a:r>
            <a:endParaRPr lang="en-US" sz="3600" dirty="0"/>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9" name="Rectangle 3079"/>
          <p:cNvSpPr>
            <a:spLocks noGrp="1" noChangeArrowheads="1"/>
          </p:cNvSpPr>
          <p:nvPr>
            <p:ph type="subTitle" idx="1"/>
          </p:nvPr>
        </p:nvSpPr>
        <p:spPr>
          <a:xfrm>
            <a:off x="1371600" y="914400"/>
            <a:ext cx="6400800" cy="4724400"/>
          </a:xfrm>
        </p:spPr>
        <p:txBody>
          <a:bodyPr/>
          <a:lstStyle/>
          <a:p>
            <a:r>
              <a:rPr lang="en-US" sz="6000" dirty="0"/>
              <a:t>What is the </a:t>
            </a:r>
            <a:r>
              <a:rPr lang="en-US" sz="6000" dirty="0" smtClean="0"/>
              <a:t>boundary where two plates slide past each other called? </a:t>
            </a:r>
            <a:endParaRPr lang="en-US" sz="6000" dirty="0"/>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49" name="Rectangle 1033"/>
          <p:cNvSpPr>
            <a:spLocks noGrp="1" noChangeArrowheads="1"/>
          </p:cNvSpPr>
          <p:nvPr>
            <p:ph type="subTitle" idx="1"/>
          </p:nvPr>
        </p:nvSpPr>
        <p:spPr>
          <a:xfrm>
            <a:off x="1371600" y="914400"/>
            <a:ext cx="6400800" cy="4724400"/>
          </a:xfrm>
        </p:spPr>
        <p:txBody>
          <a:bodyPr/>
          <a:lstStyle/>
          <a:p>
            <a:r>
              <a:rPr lang="en-US" sz="7200" dirty="0" smtClean="0"/>
              <a:t>Transform boundary</a:t>
            </a:r>
            <a:endParaRPr lang="en-US" sz="7200" dirty="0"/>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1015</TotalTime>
  <Words>562</Words>
  <Application>Microsoft Office PowerPoint</Application>
  <PresentationFormat>On-screen Show (4:3)</PresentationFormat>
  <Paragraphs>136</Paragraphs>
  <Slides>51</Slides>
  <Notes>51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51</vt:i4>
      </vt:variant>
    </vt:vector>
  </HeadingPairs>
  <TitlesOfParts>
    <vt:vector size="56" baseType="lpstr">
      <vt:lpstr>Garamond</vt:lpstr>
      <vt:lpstr>Times New Roman</vt:lpstr>
      <vt:lpstr>Default Design</vt:lpstr>
      <vt:lpstr>iRespondQuestionMaster</vt:lpstr>
      <vt:lpstr>iRespondGraphMaster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a trench?</vt:lpstr>
      <vt:lpstr>A landform that is created when two plates collide at a convergent boundary underwater.</vt:lpstr>
      <vt:lpstr>What are the two types of crust?</vt:lpstr>
      <vt:lpstr>Oceanic and continental crust</vt:lpstr>
      <vt:lpstr>What happens to temperature and pressure as you move towards the inner core? </vt:lpstr>
      <vt:lpstr>Temperature and pressure both increase</vt:lpstr>
      <vt:lpstr>What are the layers of the Earth from outside in?</vt:lpstr>
      <vt:lpstr>Lithosphere                    Crust                    Asthenosphere               Mantle Mesosphere                 Outer Core Outer Core                   Inner Core Inner Core</vt:lpstr>
      <vt:lpstr>Where do convection currents occur?</vt:lpstr>
      <vt:lpstr> Asthenosphere</vt:lpstr>
      <vt:lpstr>What type of crust is least dense?</vt:lpstr>
      <vt:lpstr>Continental Crust</vt:lpstr>
      <vt:lpstr>What type of boundary forms a reverse fault?</vt:lpstr>
      <vt:lpstr>Convergent</vt:lpstr>
      <vt:lpstr>What type of landform occurs when two continental plates diverge?</vt:lpstr>
      <vt:lpstr>A rift valley</vt:lpstr>
      <vt:lpstr>What process is occurring underwater where two oceanic plates are diverging?</vt:lpstr>
      <vt:lpstr>Sea-floor spreading</vt:lpstr>
      <vt:lpstr>What type of boundary is a normal fault and what type of stress/force causes a normal fault?</vt:lpstr>
      <vt:lpstr>A normal fault is a divergent boundary caused by Tension.</vt:lpstr>
      <vt:lpstr>What does each of the following stand for?  C                        D                    T R                        N                   S-S C                        T                     S</vt:lpstr>
      <vt:lpstr>Convergent boundary, reverse fault, compression  Divergent boundary, normal fault, tension  Transform boundary, Strike-slip fault, shearing</vt:lpstr>
      <vt:lpstr>What is Pangaea?</vt:lpstr>
      <vt:lpstr>The name of a supercontinent thought to have existed millions of years ago</vt:lpstr>
      <vt:lpstr>What hypothesis did Alfred Wegener come up with?</vt:lpstr>
      <vt:lpstr>Continental Drift</vt:lpstr>
      <vt:lpstr>What evidence did Alfred Wegener have to support his hypothesis?</vt:lpstr>
      <vt:lpstr>-Evidence from landforms (mountain ranges, coal deposits) - Evidence from fossils (similar organisms found in non-similar climates and very, very far from each other) - The fact that all the continents sort of fit together like a puzzle -Evidence from climate (fossils and coal deposits) </vt:lpstr>
      <vt:lpstr>What evidence did Wegener lack, which made people not believe his hypothesis?</vt:lpstr>
      <vt:lpstr>He could not explain how the continents moved </vt:lpstr>
      <vt:lpstr> What was the name of the two continents that Pangaea broke up into?</vt:lpstr>
      <vt:lpstr>Laurasia and Gondwana</vt:lpstr>
      <vt:lpstr>What is responsible for moving Earth’s plates?</vt:lpstr>
      <vt:lpstr>Convection currents</vt:lpstr>
      <vt:lpstr>What forms on land where two continental plates collide (converge)?</vt:lpstr>
      <vt:lpstr>Mountains</vt:lpstr>
      <vt:lpstr>What is the name of the chain of volcanic activity surrounding the pacific plate? </vt:lpstr>
      <vt:lpstr>The Ring of Fire</vt:lpstr>
      <vt:lpstr>What happens when a oceanic and continental plate collide?</vt:lpstr>
      <vt:lpstr> Because the oceanic plate is denser when it collides with a continental plate it will subduct (dive below) going back down into the mantle, forming what is known as a subduction zone.</vt:lpstr>
      <vt:lpstr>What is the difference between sea-floor spreading and the mid ocean ridge?</vt:lpstr>
      <vt:lpstr>Sea-floor spreading is the process in which new oceanic crust is being made as two plates diverge and magma reaches the surface.  The mid ocean ridge is the name of the landform where sea-floor spreading is occurring.  It is also the longest chain of mountains in the world!</vt:lpstr>
    </vt:vector>
  </TitlesOfParts>
  <Company>Grant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Grant County High School</dc:creator>
  <cp:lastModifiedBy>Adam Wiese</cp:lastModifiedBy>
  <cp:revision>98</cp:revision>
  <dcterms:created xsi:type="dcterms:W3CDTF">1998-08-19T17:45:48Z</dcterms:created>
  <dcterms:modified xsi:type="dcterms:W3CDTF">2016-11-15T03:10:18Z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